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94" r:id="rId6"/>
    <p:sldId id="600" r:id="rId7"/>
    <p:sldId id="292" r:id="rId8"/>
    <p:sldId id="328" r:id="rId9"/>
    <p:sldId id="599" r:id="rId10"/>
    <p:sldId id="601" r:id="rId11"/>
    <p:sldId id="361" r:id="rId12"/>
    <p:sldId id="290" r:id="rId13"/>
  </p:sldIdLst>
  <p:sldSz cx="12192000" cy="6858000"/>
  <p:notesSz cx="6797675" cy="992663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minyka Kurklietytė" initials="DK" lastIdx="13" clrIdx="0"/>
  <p:cmAuthor id="2" name="Izabela Savickienė" initials="IS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1E40"/>
    <a:srgbClr val="E1E1E1"/>
    <a:srgbClr val="F3F3F2"/>
    <a:srgbClr val="000000"/>
    <a:srgbClr val="FFFF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C6B26A-0C79-4B8D-AD97-B10A84FBCDFC}" v="3" dt="2024-12-09T08:30:33.7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Šviesus stilius 3 – paryškinima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Vidutinis stilius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lanta Railienė" userId="36b8a20c-cfdf-4e0d-b93b-c4a5095e4193" providerId="ADAL" clId="{ECC6B26A-0C79-4B8D-AD97-B10A84FBCDFC}"/>
    <pc:docChg chg="custSel modSld">
      <pc:chgData name="Jolanta Railienė" userId="36b8a20c-cfdf-4e0d-b93b-c4a5095e4193" providerId="ADAL" clId="{ECC6B26A-0C79-4B8D-AD97-B10A84FBCDFC}" dt="2024-12-09T08:34:50.273" v="10" actId="207"/>
      <pc:docMkLst>
        <pc:docMk/>
      </pc:docMkLst>
      <pc:sldChg chg="addSp delSp modSp mod">
        <pc:chgData name="Jolanta Railienė" userId="36b8a20c-cfdf-4e0d-b93b-c4a5095e4193" providerId="ADAL" clId="{ECC6B26A-0C79-4B8D-AD97-B10A84FBCDFC}" dt="2024-12-09T08:31:14.618" v="5" actId="1076"/>
        <pc:sldMkLst>
          <pc:docMk/>
          <pc:sldMk cId="2105358191" sldId="328"/>
        </pc:sldMkLst>
        <pc:spChg chg="mod">
          <ac:chgData name="Jolanta Railienė" userId="36b8a20c-cfdf-4e0d-b93b-c4a5095e4193" providerId="ADAL" clId="{ECC6B26A-0C79-4B8D-AD97-B10A84FBCDFC}" dt="2024-12-09T08:31:14.618" v="5" actId="1076"/>
          <ac:spMkLst>
            <pc:docMk/>
            <pc:sldMk cId="2105358191" sldId="328"/>
            <ac:spMk id="7" creationId="{2057106D-EC6E-49B3-BB55-418585379998}"/>
          </ac:spMkLst>
        </pc:spChg>
        <pc:graphicFrameChg chg="add del mod">
          <ac:chgData name="Jolanta Railienė" userId="36b8a20c-cfdf-4e0d-b93b-c4a5095e4193" providerId="ADAL" clId="{ECC6B26A-0C79-4B8D-AD97-B10A84FBCDFC}" dt="2024-12-09T08:30:31.113" v="2" actId="478"/>
          <ac:graphicFrameMkLst>
            <pc:docMk/>
            <pc:sldMk cId="2105358191" sldId="328"/>
            <ac:graphicFrameMk id="2" creationId="{964E33B1-29F7-720D-4E17-BC6DBC958AE8}"/>
          </ac:graphicFrameMkLst>
        </pc:graphicFrameChg>
        <pc:graphicFrameChg chg="add mod">
          <ac:chgData name="Jolanta Railienė" userId="36b8a20c-cfdf-4e0d-b93b-c4a5095e4193" providerId="ADAL" clId="{ECC6B26A-0C79-4B8D-AD97-B10A84FBCDFC}" dt="2024-12-09T08:31:09.891" v="4" actId="14100"/>
          <ac:graphicFrameMkLst>
            <pc:docMk/>
            <pc:sldMk cId="2105358191" sldId="328"/>
            <ac:graphicFrameMk id="5" creationId="{00000000-0008-0000-0500-000003000000}"/>
          </ac:graphicFrameMkLst>
        </pc:graphicFrameChg>
        <pc:picChg chg="del">
          <ac:chgData name="Jolanta Railienė" userId="36b8a20c-cfdf-4e0d-b93b-c4a5095e4193" providerId="ADAL" clId="{ECC6B26A-0C79-4B8D-AD97-B10A84FBCDFC}" dt="2024-12-09T08:11:51.601" v="0" actId="478"/>
          <ac:picMkLst>
            <pc:docMk/>
            <pc:sldMk cId="2105358191" sldId="328"/>
            <ac:picMk id="3" creationId="{ED7293DC-D192-9DFF-C276-5E696D0E77DC}"/>
          </ac:picMkLst>
        </pc:picChg>
      </pc:sldChg>
      <pc:sldChg chg="modSp mod">
        <pc:chgData name="Jolanta Railienė" userId="36b8a20c-cfdf-4e0d-b93b-c4a5095e4193" providerId="ADAL" clId="{ECC6B26A-0C79-4B8D-AD97-B10A84FBCDFC}" dt="2024-12-09T08:34:50.273" v="10" actId="207"/>
        <pc:sldMkLst>
          <pc:docMk/>
          <pc:sldMk cId="838175587" sldId="601"/>
        </pc:sldMkLst>
        <pc:spChg chg="mod">
          <ac:chgData name="Jolanta Railienė" userId="36b8a20c-cfdf-4e0d-b93b-c4a5095e4193" providerId="ADAL" clId="{ECC6B26A-0C79-4B8D-AD97-B10A84FBCDFC}" dt="2024-12-09T08:34:50.273" v="10" actId="207"/>
          <ac:spMkLst>
            <pc:docMk/>
            <pc:sldMk cId="838175587" sldId="601"/>
            <ac:spMk id="6" creationId="{4BB25E8E-7C4E-D7AF-124D-077C8F17BC6F}"/>
          </ac:spMkLst>
        </pc:spChg>
        <pc:spChg chg="mod">
          <ac:chgData name="Jolanta Railienė" userId="36b8a20c-cfdf-4e0d-b93b-c4a5095e4193" providerId="ADAL" clId="{ECC6B26A-0C79-4B8D-AD97-B10A84FBCDFC}" dt="2024-12-09T08:34:46.971" v="9" actId="207"/>
          <ac:spMkLst>
            <pc:docMk/>
            <pc:sldMk cId="838175587" sldId="601"/>
            <ac:spMk id="8" creationId="{ED5A6548-AB9B-3642-472F-D5E3A07099AF}"/>
          </ac:spMkLst>
        </pc:spChg>
        <pc:spChg chg="mod">
          <ac:chgData name="Jolanta Railienė" userId="36b8a20c-cfdf-4e0d-b93b-c4a5095e4193" providerId="ADAL" clId="{ECC6B26A-0C79-4B8D-AD97-B10A84FBCDFC}" dt="2024-12-09T08:34:44.077" v="8" actId="207"/>
          <ac:spMkLst>
            <pc:docMk/>
            <pc:sldMk cId="838175587" sldId="601"/>
            <ac:spMk id="14" creationId="{97D0E80E-C216-F9CE-A532-F0975125C478}"/>
          </ac:spMkLst>
        </pc:spChg>
        <pc:spChg chg="mod">
          <ac:chgData name="Jolanta Railienė" userId="36b8a20c-cfdf-4e0d-b93b-c4a5095e4193" providerId="ADAL" clId="{ECC6B26A-0C79-4B8D-AD97-B10A84FBCDFC}" dt="2024-12-09T08:34:34.607" v="6" actId="207"/>
          <ac:spMkLst>
            <pc:docMk/>
            <pc:sldMk cId="838175587" sldId="601"/>
            <ac:spMk id="16" creationId="{850D9173-84AA-2D2B-8D93-3BC26BEDDE78}"/>
          </ac:spMkLst>
        </pc:spChg>
        <pc:spChg chg="mod">
          <ac:chgData name="Jolanta Railienė" userId="36b8a20c-cfdf-4e0d-b93b-c4a5095e4193" providerId="ADAL" clId="{ECC6B26A-0C79-4B8D-AD97-B10A84FBCDFC}" dt="2024-12-09T08:34:39.345" v="7" actId="207"/>
          <ac:spMkLst>
            <pc:docMk/>
            <pc:sldMk cId="838175587" sldId="601"/>
            <ac:spMk id="17" creationId="{C321F6F5-4416-3EB8-A62E-0F7E9AD6FA65}"/>
          </ac:spMkLst>
        </pc:spChg>
      </pc:sldChg>
    </pc:docChg>
  </pc:docChgLst>
  <pc:docChgLst>
    <pc:chgData name="Jolanta Railienė" userId="36b8a20c-cfdf-4e0d-b93b-c4a5095e4193" providerId="ADAL" clId="{085E9D0F-4ADA-478B-B297-E3C4600BFB17}"/>
    <pc:docChg chg="undo custSel delSld modSld">
      <pc:chgData name="Jolanta Railienė" userId="36b8a20c-cfdf-4e0d-b93b-c4a5095e4193" providerId="ADAL" clId="{085E9D0F-4ADA-478B-B297-E3C4600BFB17}" dt="2023-10-04T07:17:14.316" v="1300" actId="20577"/>
      <pc:docMkLst>
        <pc:docMk/>
      </pc:docMkLst>
      <pc:sldChg chg="modSp mod">
        <pc:chgData name="Jolanta Railienė" userId="36b8a20c-cfdf-4e0d-b93b-c4a5095e4193" providerId="ADAL" clId="{085E9D0F-4ADA-478B-B297-E3C4600BFB17}" dt="2023-09-29T06:58:54.291" v="236" actId="20577"/>
        <pc:sldMkLst>
          <pc:docMk/>
          <pc:sldMk cId="3422574168" sldId="292"/>
        </pc:sldMkLst>
        <pc:graphicFrameChg chg="modGraphic">
          <ac:chgData name="Jolanta Railienė" userId="36b8a20c-cfdf-4e0d-b93b-c4a5095e4193" providerId="ADAL" clId="{085E9D0F-4ADA-478B-B297-E3C4600BFB17}" dt="2023-09-29T06:58:54.291" v="236" actId="20577"/>
          <ac:graphicFrameMkLst>
            <pc:docMk/>
            <pc:sldMk cId="3422574168" sldId="292"/>
            <ac:graphicFrameMk id="7" creationId="{427E970B-B692-4820-8CD5-9A6A4C60F01F}"/>
          </ac:graphicFrameMkLst>
        </pc:graphicFrameChg>
      </pc:sldChg>
      <pc:sldChg chg="modSp mod">
        <pc:chgData name="Jolanta Railienė" userId="36b8a20c-cfdf-4e0d-b93b-c4a5095e4193" providerId="ADAL" clId="{085E9D0F-4ADA-478B-B297-E3C4600BFB17}" dt="2023-09-29T06:55:15.444" v="1" actId="20577"/>
        <pc:sldMkLst>
          <pc:docMk/>
          <pc:sldMk cId="2155227362" sldId="294"/>
        </pc:sldMkLst>
        <pc:spChg chg="mod">
          <ac:chgData name="Jolanta Railienė" userId="36b8a20c-cfdf-4e0d-b93b-c4a5095e4193" providerId="ADAL" clId="{085E9D0F-4ADA-478B-B297-E3C4600BFB17}" dt="2023-09-29T06:55:15.444" v="1" actId="20577"/>
          <ac:spMkLst>
            <pc:docMk/>
            <pc:sldMk cId="2155227362" sldId="294"/>
            <ac:spMk id="3" creationId="{00000000-0000-0000-0000-000000000000}"/>
          </ac:spMkLst>
        </pc:spChg>
      </pc:sldChg>
      <pc:sldChg chg="addSp delSp modSp mod">
        <pc:chgData name="Jolanta Railienė" userId="36b8a20c-cfdf-4e0d-b93b-c4a5095e4193" providerId="ADAL" clId="{085E9D0F-4ADA-478B-B297-E3C4600BFB17}" dt="2023-10-02T07:14:05.514" v="248" actId="13926"/>
        <pc:sldMkLst>
          <pc:docMk/>
          <pc:sldMk cId="2105358191" sldId="328"/>
        </pc:sldMkLst>
        <pc:spChg chg="mod">
          <ac:chgData name="Jolanta Railienė" userId="36b8a20c-cfdf-4e0d-b93b-c4a5095e4193" providerId="ADAL" clId="{085E9D0F-4ADA-478B-B297-E3C4600BFB17}" dt="2023-10-02T07:14:05.514" v="248" actId="13926"/>
          <ac:spMkLst>
            <pc:docMk/>
            <pc:sldMk cId="2105358191" sldId="328"/>
            <ac:spMk id="12" creationId="{00000000-0000-0000-0000-000000000000}"/>
          </ac:spMkLst>
        </pc:spChg>
        <pc:graphicFrameChg chg="del">
          <ac:chgData name="Jolanta Railienė" userId="36b8a20c-cfdf-4e0d-b93b-c4a5095e4193" providerId="ADAL" clId="{085E9D0F-4ADA-478B-B297-E3C4600BFB17}" dt="2023-10-02T06:11:56.877" v="246" actId="478"/>
          <ac:graphicFrameMkLst>
            <pc:docMk/>
            <pc:sldMk cId="2105358191" sldId="328"/>
            <ac:graphicFrameMk id="6" creationId="{A35675A9-4E0D-4E1B-AEB3-65D237176035}"/>
          </ac:graphicFrameMkLst>
        </pc:graphicFrameChg>
        <pc:picChg chg="add">
          <ac:chgData name="Jolanta Railienė" userId="36b8a20c-cfdf-4e0d-b93b-c4a5095e4193" providerId="ADAL" clId="{085E9D0F-4ADA-478B-B297-E3C4600BFB17}" dt="2023-10-02T06:12:01.883" v="247" actId="22"/>
          <ac:picMkLst>
            <pc:docMk/>
            <pc:sldMk cId="2105358191" sldId="328"/>
            <ac:picMk id="3" creationId="{ED7293DC-D192-9DFF-C276-5E696D0E77DC}"/>
          </ac:picMkLst>
        </pc:picChg>
      </pc:sldChg>
      <pc:sldChg chg="delSp modSp del mod">
        <pc:chgData name="Jolanta Railienė" userId="36b8a20c-cfdf-4e0d-b93b-c4a5095e4193" providerId="ADAL" clId="{085E9D0F-4ADA-478B-B297-E3C4600BFB17}" dt="2023-09-29T07:00:49.647" v="244" actId="47"/>
        <pc:sldMkLst>
          <pc:docMk/>
          <pc:sldMk cId="3973429458" sldId="340"/>
        </pc:sldMkLst>
        <pc:spChg chg="del mod">
          <ac:chgData name="Jolanta Railienė" userId="36b8a20c-cfdf-4e0d-b93b-c4a5095e4193" providerId="ADAL" clId="{085E9D0F-4ADA-478B-B297-E3C4600BFB17}" dt="2023-09-29T07:00:33.620" v="240" actId="21"/>
          <ac:spMkLst>
            <pc:docMk/>
            <pc:sldMk cId="3973429458" sldId="340"/>
            <ac:spMk id="12" creationId="{00000000-0000-0000-0000-000000000000}"/>
          </ac:spMkLst>
        </pc:spChg>
        <pc:spChg chg="del">
          <ac:chgData name="Jolanta Railienė" userId="36b8a20c-cfdf-4e0d-b93b-c4a5095e4193" providerId="ADAL" clId="{085E9D0F-4ADA-478B-B297-E3C4600BFB17}" dt="2023-09-29T07:00:46.946" v="243" actId="21"/>
          <ac:spMkLst>
            <pc:docMk/>
            <pc:sldMk cId="3973429458" sldId="340"/>
            <ac:spMk id="13" creationId="{CA2BAE83-F204-4A53-8873-B3C74237D413}"/>
          </ac:spMkLst>
        </pc:spChg>
        <pc:graphicFrameChg chg="del">
          <ac:chgData name="Jolanta Railienė" userId="36b8a20c-cfdf-4e0d-b93b-c4a5095e4193" providerId="ADAL" clId="{085E9D0F-4ADA-478B-B297-E3C4600BFB17}" dt="2023-09-29T07:00:43.701" v="242" actId="21"/>
          <ac:graphicFrameMkLst>
            <pc:docMk/>
            <pc:sldMk cId="3973429458" sldId="340"/>
            <ac:graphicFrameMk id="7" creationId="{427E970B-B692-4820-8CD5-9A6A4C60F01F}"/>
          </ac:graphicFrameMkLst>
        </pc:graphicFrameChg>
        <pc:cxnChg chg="del">
          <ac:chgData name="Jolanta Railienė" userId="36b8a20c-cfdf-4e0d-b93b-c4a5095e4193" providerId="ADAL" clId="{085E9D0F-4ADA-478B-B297-E3C4600BFB17}" dt="2023-09-29T07:00:36.266" v="241" actId="21"/>
          <ac:cxnSpMkLst>
            <pc:docMk/>
            <pc:sldMk cId="3973429458" sldId="340"/>
            <ac:cxnSpMk id="5" creationId="{71587D82-8E3A-41AE-82D0-4F90B30D7172}"/>
          </ac:cxnSpMkLst>
        </pc:cxnChg>
      </pc:sldChg>
      <pc:sldChg chg="delSp modSp mod">
        <pc:chgData name="Jolanta Railienė" userId="36b8a20c-cfdf-4e0d-b93b-c4a5095e4193" providerId="ADAL" clId="{085E9D0F-4ADA-478B-B297-E3C4600BFB17}" dt="2023-10-04T07:17:14.316" v="1300" actId="20577"/>
        <pc:sldMkLst>
          <pc:docMk/>
          <pc:sldMk cId="2429069219" sldId="599"/>
        </pc:sldMkLst>
        <pc:spChg chg="del">
          <ac:chgData name="Jolanta Railienė" userId="36b8a20c-cfdf-4e0d-b93b-c4a5095e4193" providerId="ADAL" clId="{085E9D0F-4ADA-478B-B297-E3C4600BFB17}" dt="2023-10-03T07:19:49.086" v="249" actId="478"/>
          <ac:spMkLst>
            <pc:docMk/>
            <pc:sldMk cId="2429069219" sldId="599"/>
            <ac:spMk id="13" creationId="{589075B3-5353-4816-53B5-50F542C6B88B}"/>
          </ac:spMkLst>
        </pc:spChg>
        <pc:spChg chg="mod">
          <ac:chgData name="Jolanta Railienė" userId="36b8a20c-cfdf-4e0d-b93b-c4a5095e4193" providerId="ADAL" clId="{085E9D0F-4ADA-478B-B297-E3C4600BFB17}" dt="2023-10-04T07:15:49.731" v="1293" actId="20577"/>
          <ac:spMkLst>
            <pc:docMk/>
            <pc:sldMk cId="2429069219" sldId="599"/>
            <ac:spMk id="14" creationId="{97D0E80E-C216-F9CE-A532-F0975125C478}"/>
          </ac:spMkLst>
        </pc:spChg>
        <pc:spChg chg="mod">
          <ac:chgData name="Jolanta Railienė" userId="36b8a20c-cfdf-4e0d-b93b-c4a5095e4193" providerId="ADAL" clId="{085E9D0F-4ADA-478B-B297-E3C4600BFB17}" dt="2023-10-04T07:17:14.316" v="1300" actId="20577"/>
          <ac:spMkLst>
            <pc:docMk/>
            <pc:sldMk cId="2429069219" sldId="599"/>
            <ac:spMk id="15" creationId="{04FFD885-12AD-E26E-5FB7-65C7DB5E1563}"/>
          </ac:spMkLst>
        </pc:spChg>
        <pc:spChg chg="mod">
          <ac:chgData name="Jolanta Railienė" userId="36b8a20c-cfdf-4e0d-b93b-c4a5095e4193" providerId="ADAL" clId="{085E9D0F-4ADA-478B-B297-E3C4600BFB17}" dt="2023-10-04T07:06:24.178" v="1146" actId="6549"/>
          <ac:spMkLst>
            <pc:docMk/>
            <pc:sldMk cId="2429069219" sldId="599"/>
            <ac:spMk id="16" creationId="{850D9173-84AA-2D2B-8D93-3BC26BEDDE78}"/>
          </ac:spMkLst>
        </pc:spChg>
        <pc:spChg chg="mod">
          <ac:chgData name="Jolanta Railienė" userId="36b8a20c-cfdf-4e0d-b93b-c4a5095e4193" providerId="ADAL" clId="{085E9D0F-4ADA-478B-B297-E3C4600BFB17}" dt="2023-10-03T07:20:36.878" v="253" actId="790"/>
          <ac:spMkLst>
            <pc:docMk/>
            <pc:sldMk cId="2429069219" sldId="599"/>
            <ac:spMk id="17" creationId="{C321F6F5-4416-3EB8-A62E-0F7E9AD6FA65}"/>
          </ac:spMkLst>
        </pc:spChg>
        <pc:spChg chg="mod">
          <ac:chgData name="Jolanta Railienė" userId="36b8a20c-cfdf-4e0d-b93b-c4a5095e4193" providerId="ADAL" clId="{085E9D0F-4ADA-478B-B297-E3C4600BFB17}" dt="2023-10-04T07:03:56.915" v="1090" actId="6549"/>
          <ac:spMkLst>
            <pc:docMk/>
            <pc:sldMk cId="2429069219" sldId="599"/>
            <ac:spMk id="18" creationId="{DEACC4B7-6D69-20A4-54BA-ED1A26A3F682}"/>
          </ac:spMkLst>
        </pc:spChg>
      </pc:sldChg>
      <pc:sldChg chg="modSp mod">
        <pc:chgData name="Jolanta Railienė" userId="36b8a20c-cfdf-4e0d-b93b-c4a5095e4193" providerId="ADAL" clId="{085E9D0F-4ADA-478B-B297-E3C4600BFB17}" dt="2023-09-29T06:56:00.240" v="22" actId="20577"/>
        <pc:sldMkLst>
          <pc:docMk/>
          <pc:sldMk cId="2770288579" sldId="600"/>
        </pc:sldMkLst>
        <pc:spChg chg="mod">
          <ac:chgData name="Jolanta Railienė" userId="36b8a20c-cfdf-4e0d-b93b-c4a5095e4193" providerId="ADAL" clId="{085E9D0F-4ADA-478B-B297-E3C4600BFB17}" dt="2023-09-29T06:55:28.454" v="5" actId="20577"/>
          <ac:spMkLst>
            <pc:docMk/>
            <pc:sldMk cId="2770288579" sldId="600"/>
            <ac:spMk id="4" creationId="{419B28DC-357A-49AE-71CA-54381F9CA879}"/>
          </ac:spMkLst>
        </pc:spChg>
        <pc:spChg chg="mod">
          <ac:chgData name="Jolanta Railienė" userId="36b8a20c-cfdf-4e0d-b93b-c4a5095e4193" providerId="ADAL" clId="{085E9D0F-4ADA-478B-B297-E3C4600BFB17}" dt="2023-09-29T06:56:00.240" v="22" actId="20577"/>
          <ac:spMkLst>
            <pc:docMk/>
            <pc:sldMk cId="2770288579" sldId="600"/>
            <ac:spMk id="8" creationId="{A43B280A-00AB-8ABA-2DFA-94D0C4D0E917}"/>
          </ac:spMkLst>
        </pc:spChg>
        <pc:spChg chg="mod">
          <ac:chgData name="Jolanta Railienė" userId="36b8a20c-cfdf-4e0d-b93b-c4a5095e4193" providerId="ADAL" clId="{085E9D0F-4ADA-478B-B297-E3C4600BFB17}" dt="2023-09-29T06:55:24.343" v="3" actId="20577"/>
          <ac:spMkLst>
            <pc:docMk/>
            <pc:sldMk cId="2770288579" sldId="600"/>
            <ac:spMk id="9" creationId="{842AF9DE-59EC-CCC8-C85A-0E89FE5A3B70}"/>
          </ac:spMkLst>
        </pc:spChg>
      </pc:sldChg>
      <pc:sldChg chg="modSp mod">
        <pc:chgData name="Jolanta Railienė" userId="36b8a20c-cfdf-4e0d-b93b-c4a5095e4193" providerId="ADAL" clId="{085E9D0F-4ADA-478B-B297-E3C4600BFB17}" dt="2023-10-04T07:12:17.310" v="1284" actId="20577"/>
        <pc:sldMkLst>
          <pc:docMk/>
          <pc:sldMk cId="838175587" sldId="601"/>
        </pc:sldMkLst>
        <pc:spChg chg="mod">
          <ac:chgData name="Jolanta Railienė" userId="36b8a20c-cfdf-4e0d-b93b-c4a5095e4193" providerId="ADAL" clId="{085E9D0F-4ADA-478B-B297-E3C4600BFB17}" dt="2023-10-04T07:10:26.107" v="1272" actId="790"/>
          <ac:spMkLst>
            <pc:docMk/>
            <pc:sldMk cId="838175587" sldId="601"/>
            <ac:spMk id="6" creationId="{4BB25E8E-7C4E-D7AF-124D-077C8F17BC6F}"/>
          </ac:spMkLst>
        </pc:spChg>
        <pc:spChg chg="mod">
          <ac:chgData name="Jolanta Railienė" userId="36b8a20c-cfdf-4e0d-b93b-c4a5095e4193" providerId="ADAL" clId="{085E9D0F-4ADA-478B-B297-E3C4600BFB17}" dt="2023-10-04T07:12:17.310" v="1284" actId="20577"/>
          <ac:spMkLst>
            <pc:docMk/>
            <pc:sldMk cId="838175587" sldId="601"/>
            <ac:spMk id="8" creationId="{ED5A6548-AB9B-3642-472F-D5E3A07099AF}"/>
          </ac:spMkLst>
        </pc:spChg>
        <pc:spChg chg="mod">
          <ac:chgData name="Jolanta Railienė" userId="36b8a20c-cfdf-4e0d-b93b-c4a5095e4193" providerId="ADAL" clId="{085E9D0F-4ADA-478B-B297-E3C4600BFB17}" dt="2023-10-04T07:10:44.402" v="1276" actId="790"/>
          <ac:spMkLst>
            <pc:docMk/>
            <pc:sldMk cId="838175587" sldId="601"/>
            <ac:spMk id="14" creationId="{97D0E80E-C216-F9CE-A532-F0975125C478}"/>
          </ac:spMkLst>
        </pc:spChg>
        <pc:spChg chg="mod">
          <ac:chgData name="Jolanta Railienė" userId="36b8a20c-cfdf-4e0d-b93b-c4a5095e4193" providerId="ADAL" clId="{085E9D0F-4ADA-478B-B297-E3C4600BFB17}" dt="2023-10-03T07:58:47.881" v="754" actId="790"/>
          <ac:spMkLst>
            <pc:docMk/>
            <pc:sldMk cId="838175587" sldId="601"/>
            <ac:spMk id="16" creationId="{850D9173-84AA-2D2B-8D93-3BC26BEDDE78}"/>
          </ac:spMkLst>
        </pc:spChg>
        <pc:spChg chg="mod">
          <ac:chgData name="Jolanta Railienė" userId="36b8a20c-cfdf-4e0d-b93b-c4a5095e4193" providerId="ADAL" clId="{085E9D0F-4ADA-478B-B297-E3C4600BFB17}" dt="2023-10-04T07:07:02.807" v="1154" actId="20577"/>
          <ac:spMkLst>
            <pc:docMk/>
            <pc:sldMk cId="838175587" sldId="601"/>
            <ac:spMk id="17" creationId="{C321F6F5-4416-3EB8-A62E-0F7E9AD6FA65}"/>
          </ac:spMkLst>
        </pc:spChg>
        <pc:grpChg chg="mod">
          <ac:chgData name="Jolanta Railienė" userId="36b8a20c-cfdf-4e0d-b93b-c4a5095e4193" providerId="ADAL" clId="{085E9D0F-4ADA-478B-B297-E3C4600BFB17}" dt="2023-10-04T07:10:38.333" v="1275" actId="1076"/>
          <ac:grpSpMkLst>
            <pc:docMk/>
            <pc:sldMk cId="838175587" sldId="601"/>
            <ac:grpSpMk id="12" creationId="{5E1442B3-E3C2-5FB6-5749-E92447AD97DE}"/>
          </ac:grpSpMkLst>
        </pc:grpChg>
      </pc:sldChg>
    </pc:docChg>
  </pc:docChgLst>
  <pc:docChgLst>
    <pc:chgData name="Dalia Utkienė" userId="S::dalia.utkiene@vdu.lt::00a84352-b811-4099-b831-aa38c50c5b7c" providerId="AD" clId="Web-{36796811-132E-B2D6-576A-5F29B53B69E0}"/>
    <pc:docChg chg="modSld">
      <pc:chgData name="Dalia Utkienė" userId="S::dalia.utkiene@vdu.lt::00a84352-b811-4099-b831-aa38c50c5b7c" providerId="AD" clId="Web-{36796811-132E-B2D6-576A-5F29B53B69E0}" dt="2022-09-11T16:54:58.315" v="8" actId="20577"/>
      <pc:docMkLst>
        <pc:docMk/>
      </pc:docMkLst>
      <pc:sldChg chg="modSp">
        <pc:chgData name="Dalia Utkienė" userId="S::dalia.utkiene@vdu.lt::00a84352-b811-4099-b831-aa38c50c5b7c" providerId="AD" clId="Web-{36796811-132E-B2D6-576A-5F29B53B69E0}" dt="2022-09-11T16:51:02.829" v="3" actId="20577"/>
        <pc:sldMkLst>
          <pc:docMk/>
          <pc:sldMk cId="2155227362" sldId="294"/>
        </pc:sldMkLst>
        <pc:spChg chg="mod">
          <ac:chgData name="Dalia Utkienė" userId="S::dalia.utkiene@vdu.lt::00a84352-b811-4099-b831-aa38c50c5b7c" providerId="AD" clId="Web-{36796811-132E-B2D6-576A-5F29B53B69E0}" dt="2022-09-11T16:51:02.829" v="3" actId="20577"/>
          <ac:spMkLst>
            <pc:docMk/>
            <pc:sldMk cId="2155227362" sldId="294"/>
            <ac:spMk id="3" creationId="{00000000-0000-0000-0000-000000000000}"/>
          </ac:spMkLst>
        </pc:spChg>
      </pc:sldChg>
      <pc:sldChg chg="modSp">
        <pc:chgData name="Dalia Utkienė" userId="S::dalia.utkiene@vdu.lt::00a84352-b811-4099-b831-aa38c50c5b7c" providerId="AD" clId="Web-{36796811-132E-B2D6-576A-5F29B53B69E0}" dt="2022-09-11T16:54:58.315" v="8" actId="20577"/>
        <pc:sldMkLst>
          <pc:docMk/>
          <pc:sldMk cId="2770288579" sldId="600"/>
        </pc:sldMkLst>
        <pc:spChg chg="mod">
          <ac:chgData name="Dalia Utkienė" userId="S::dalia.utkiene@vdu.lt::00a84352-b811-4099-b831-aa38c50c5b7c" providerId="AD" clId="Web-{36796811-132E-B2D6-576A-5F29B53B69E0}" dt="2022-09-11T16:54:58.315" v="8" actId="20577"/>
          <ac:spMkLst>
            <pc:docMk/>
            <pc:sldMk cId="2770288579" sldId="600"/>
            <ac:spMk id="4" creationId="{419B28DC-357A-49AE-71CA-54381F9CA879}"/>
          </ac:spMkLst>
        </pc:spChg>
      </pc:sldChg>
    </pc:docChg>
  </pc:docChgLst>
  <pc:docChgLst>
    <pc:chgData name="Dalia Utkienė" userId="S::dalia.utkiene@vdu.lt::00a84352-b811-4099-b831-aa38c50c5b7c" providerId="AD" clId="Web-{E302902E-27C0-68BB-E963-5A6F9F967F69}"/>
    <pc:docChg chg="modSld">
      <pc:chgData name="Dalia Utkienė" userId="S::dalia.utkiene@vdu.lt::00a84352-b811-4099-b831-aa38c50c5b7c" providerId="AD" clId="Web-{E302902E-27C0-68BB-E963-5A6F9F967F69}" dt="2022-09-11T17:13:13.649" v="86" actId="1076"/>
      <pc:docMkLst>
        <pc:docMk/>
      </pc:docMkLst>
      <pc:sldChg chg="modSp">
        <pc:chgData name="Dalia Utkienė" userId="S::dalia.utkiene@vdu.lt::00a84352-b811-4099-b831-aa38c50c5b7c" providerId="AD" clId="Web-{E302902E-27C0-68BB-E963-5A6F9F967F69}" dt="2022-09-11T17:12:42.945" v="84" actId="20577"/>
        <pc:sldMkLst>
          <pc:docMk/>
          <pc:sldMk cId="754582692" sldId="290"/>
        </pc:sldMkLst>
        <pc:spChg chg="mod">
          <ac:chgData name="Dalia Utkienė" userId="S::dalia.utkiene@vdu.lt::00a84352-b811-4099-b831-aa38c50c5b7c" providerId="AD" clId="Web-{E302902E-27C0-68BB-E963-5A6F9F967F69}" dt="2022-09-11T17:12:42.945" v="84" actId="20577"/>
          <ac:spMkLst>
            <pc:docMk/>
            <pc:sldMk cId="754582692" sldId="290"/>
            <ac:spMk id="3" creationId="{00000000-0000-0000-0000-000000000000}"/>
          </ac:spMkLst>
        </pc:spChg>
      </pc:sldChg>
      <pc:sldChg chg="modSp">
        <pc:chgData name="Dalia Utkienė" userId="S::dalia.utkiene@vdu.lt::00a84352-b811-4099-b831-aa38c50c5b7c" providerId="AD" clId="Web-{E302902E-27C0-68BB-E963-5A6F9F967F69}" dt="2022-09-11T16:59:15.438" v="7"/>
        <pc:sldMkLst>
          <pc:docMk/>
          <pc:sldMk cId="3422574168" sldId="292"/>
        </pc:sldMkLst>
        <pc:graphicFrameChg chg="mod modGraphic">
          <ac:chgData name="Dalia Utkienė" userId="S::dalia.utkiene@vdu.lt::00a84352-b811-4099-b831-aa38c50c5b7c" providerId="AD" clId="Web-{E302902E-27C0-68BB-E963-5A6F9F967F69}" dt="2022-09-11T16:59:15.438" v="7"/>
          <ac:graphicFrameMkLst>
            <pc:docMk/>
            <pc:sldMk cId="3422574168" sldId="292"/>
            <ac:graphicFrameMk id="7" creationId="{427E970B-B692-4820-8CD5-9A6A4C60F01F}"/>
          </ac:graphicFrameMkLst>
        </pc:graphicFrameChg>
      </pc:sldChg>
      <pc:sldChg chg="modSp">
        <pc:chgData name="Dalia Utkienė" userId="S::dalia.utkiene@vdu.lt::00a84352-b811-4099-b831-aa38c50c5b7c" providerId="AD" clId="Web-{E302902E-27C0-68BB-E963-5A6F9F967F69}" dt="2022-09-11T17:00:25.829" v="11" actId="20577"/>
        <pc:sldMkLst>
          <pc:docMk/>
          <pc:sldMk cId="3973429458" sldId="340"/>
        </pc:sldMkLst>
        <pc:spChg chg="mod">
          <ac:chgData name="Dalia Utkienė" userId="S::dalia.utkiene@vdu.lt::00a84352-b811-4099-b831-aa38c50c5b7c" providerId="AD" clId="Web-{E302902E-27C0-68BB-E963-5A6F9F967F69}" dt="2022-09-11T17:00:25.829" v="11" actId="20577"/>
          <ac:spMkLst>
            <pc:docMk/>
            <pc:sldMk cId="3973429458" sldId="340"/>
            <ac:spMk id="12" creationId="{00000000-0000-0000-0000-000000000000}"/>
          </ac:spMkLst>
        </pc:spChg>
      </pc:sldChg>
      <pc:sldChg chg="modSp">
        <pc:chgData name="Dalia Utkienė" userId="S::dalia.utkiene@vdu.lt::00a84352-b811-4099-b831-aa38c50c5b7c" providerId="AD" clId="Web-{E302902E-27C0-68BB-E963-5A6F9F967F69}" dt="2022-09-11T17:13:13.649" v="86" actId="1076"/>
        <pc:sldMkLst>
          <pc:docMk/>
          <pc:sldMk cId="2429069219" sldId="599"/>
        </pc:sldMkLst>
        <pc:spChg chg="mod">
          <ac:chgData name="Dalia Utkienė" userId="S::dalia.utkiene@vdu.lt::00a84352-b811-4099-b831-aa38c50c5b7c" providerId="AD" clId="Web-{E302902E-27C0-68BB-E963-5A6F9F967F69}" dt="2022-09-11T17:03:39.628" v="13" actId="20577"/>
          <ac:spMkLst>
            <pc:docMk/>
            <pc:sldMk cId="2429069219" sldId="599"/>
            <ac:spMk id="2" creationId="{C36CBFCC-C4CE-46F7-BD2A-E97B792912CE}"/>
          </ac:spMkLst>
        </pc:spChg>
        <pc:spChg chg="mod">
          <ac:chgData name="Dalia Utkienė" userId="S::dalia.utkiene@vdu.lt::00a84352-b811-4099-b831-aa38c50c5b7c" providerId="AD" clId="Web-{E302902E-27C0-68BB-E963-5A6F9F967F69}" dt="2022-09-11T17:13:13.649" v="86" actId="1076"/>
          <ac:spMkLst>
            <pc:docMk/>
            <pc:sldMk cId="2429069219" sldId="599"/>
            <ac:spMk id="4" creationId="{1DD95E5A-14A8-9FA6-04D6-02DF79E74C5A}"/>
          </ac:spMkLst>
        </pc:spChg>
        <pc:spChg chg="mod">
          <ac:chgData name="Dalia Utkienė" userId="S::dalia.utkiene@vdu.lt::00a84352-b811-4099-b831-aa38c50c5b7c" providerId="AD" clId="Web-{E302902E-27C0-68BB-E963-5A6F9F967F69}" dt="2022-09-11T17:05:04.769" v="26" actId="20577"/>
          <ac:spMkLst>
            <pc:docMk/>
            <pc:sldMk cId="2429069219" sldId="599"/>
            <ac:spMk id="13" creationId="{589075B3-5353-4816-53B5-50F542C6B88B}"/>
          </ac:spMkLst>
        </pc:spChg>
        <pc:spChg chg="mod">
          <ac:chgData name="Dalia Utkienė" userId="S::dalia.utkiene@vdu.lt::00a84352-b811-4099-b831-aa38c50c5b7c" providerId="AD" clId="Web-{E302902E-27C0-68BB-E963-5A6F9F967F69}" dt="2022-09-11T17:07:02.739" v="30" actId="20577"/>
          <ac:spMkLst>
            <pc:docMk/>
            <pc:sldMk cId="2429069219" sldId="599"/>
            <ac:spMk id="14" creationId="{97D0E80E-C216-F9CE-A532-F0975125C478}"/>
          </ac:spMkLst>
        </pc:spChg>
        <pc:spChg chg="mod">
          <ac:chgData name="Dalia Utkienė" userId="S::dalia.utkiene@vdu.lt::00a84352-b811-4099-b831-aa38c50c5b7c" providerId="AD" clId="Web-{E302902E-27C0-68BB-E963-5A6F9F967F69}" dt="2022-09-11T17:04:21.909" v="21" actId="20577"/>
          <ac:spMkLst>
            <pc:docMk/>
            <pc:sldMk cId="2429069219" sldId="599"/>
            <ac:spMk id="15" creationId="{04FFD885-12AD-E26E-5FB7-65C7DB5E1563}"/>
          </ac:spMkLst>
        </pc:spChg>
        <pc:spChg chg="mod">
          <ac:chgData name="Dalia Utkienė" userId="S::dalia.utkiene@vdu.lt::00a84352-b811-4099-b831-aa38c50c5b7c" providerId="AD" clId="Web-{E302902E-27C0-68BB-E963-5A6F9F967F69}" dt="2022-09-11T17:04:16.581" v="19" actId="20577"/>
          <ac:spMkLst>
            <pc:docMk/>
            <pc:sldMk cId="2429069219" sldId="599"/>
            <ac:spMk id="16" creationId="{850D9173-84AA-2D2B-8D93-3BC26BEDDE78}"/>
          </ac:spMkLst>
        </pc:spChg>
        <pc:spChg chg="mod">
          <ac:chgData name="Dalia Utkienė" userId="S::dalia.utkiene@vdu.lt::00a84352-b811-4099-b831-aa38c50c5b7c" providerId="AD" clId="Web-{E302902E-27C0-68BB-E963-5A6F9F967F69}" dt="2022-09-11T17:05:52.738" v="27" actId="1076"/>
          <ac:spMkLst>
            <pc:docMk/>
            <pc:sldMk cId="2429069219" sldId="599"/>
            <ac:spMk id="17" creationId="{C321F6F5-4416-3EB8-A62E-0F7E9AD6FA65}"/>
          </ac:spMkLst>
        </pc:spChg>
        <pc:spChg chg="mod">
          <ac:chgData name="Dalia Utkienė" userId="S::dalia.utkiene@vdu.lt::00a84352-b811-4099-b831-aa38c50c5b7c" providerId="AD" clId="Web-{E302902E-27C0-68BB-E963-5A6F9F967F69}" dt="2022-09-11T17:04:46.035" v="22" actId="20577"/>
          <ac:spMkLst>
            <pc:docMk/>
            <pc:sldMk cId="2429069219" sldId="599"/>
            <ac:spMk id="18" creationId="{DEACC4B7-6D69-20A4-54BA-ED1A26A3F682}"/>
          </ac:spMkLst>
        </pc:spChg>
        <pc:grpChg chg="mod">
          <ac:chgData name="Dalia Utkienė" userId="S::dalia.utkiene@vdu.lt::00a84352-b811-4099-b831-aa38c50c5b7c" providerId="AD" clId="Web-{E302902E-27C0-68BB-E963-5A6F9F967F69}" dt="2022-09-11T17:13:13.633" v="85" actId="1076"/>
          <ac:grpSpMkLst>
            <pc:docMk/>
            <pc:sldMk cId="2429069219" sldId="599"/>
            <ac:grpSpMk id="12" creationId="{5E1442B3-E3C2-5FB6-5749-E92447AD97DE}"/>
          </ac:grpSpMkLst>
        </pc:grpChg>
      </pc:sldChg>
      <pc:sldChg chg="modSp">
        <pc:chgData name="Dalia Utkienė" userId="S::dalia.utkiene@vdu.lt::00a84352-b811-4099-b831-aa38c50c5b7c" providerId="AD" clId="Web-{E302902E-27C0-68BB-E963-5A6F9F967F69}" dt="2022-09-11T16:58:58.563" v="5" actId="20577"/>
        <pc:sldMkLst>
          <pc:docMk/>
          <pc:sldMk cId="2770288579" sldId="600"/>
        </pc:sldMkLst>
        <pc:spChg chg="mod">
          <ac:chgData name="Dalia Utkienė" userId="S::dalia.utkiene@vdu.lt::00a84352-b811-4099-b831-aa38c50c5b7c" providerId="AD" clId="Web-{E302902E-27C0-68BB-E963-5A6F9F967F69}" dt="2022-09-11T16:57:18.890" v="3" actId="20577"/>
          <ac:spMkLst>
            <pc:docMk/>
            <pc:sldMk cId="2770288579" sldId="600"/>
            <ac:spMk id="7" creationId="{235BE786-9D2C-DC63-427C-7464C4943376}"/>
          </ac:spMkLst>
        </pc:spChg>
        <pc:spChg chg="mod">
          <ac:chgData name="Dalia Utkienė" userId="S::dalia.utkiene@vdu.lt::00a84352-b811-4099-b831-aa38c50c5b7c" providerId="AD" clId="Web-{E302902E-27C0-68BB-E963-5A6F9F967F69}" dt="2022-09-11T16:58:58.563" v="5" actId="20577"/>
          <ac:spMkLst>
            <pc:docMk/>
            <pc:sldMk cId="2770288579" sldId="600"/>
            <ac:spMk id="8" creationId="{A43B280A-00AB-8ABA-2DFA-94D0C4D0E917}"/>
          </ac:spMkLst>
        </pc:spChg>
      </pc:sldChg>
      <pc:sldChg chg="modSp">
        <pc:chgData name="Dalia Utkienė" userId="S::dalia.utkiene@vdu.lt::00a84352-b811-4099-b831-aa38c50c5b7c" providerId="AD" clId="Web-{E302902E-27C0-68BB-E963-5A6F9F967F69}" dt="2022-09-11T17:10:54.444" v="56" actId="20577"/>
        <pc:sldMkLst>
          <pc:docMk/>
          <pc:sldMk cId="838175587" sldId="601"/>
        </pc:sldMkLst>
        <pc:spChg chg="mod">
          <ac:chgData name="Dalia Utkienė" userId="S::dalia.utkiene@vdu.lt::00a84352-b811-4099-b831-aa38c50c5b7c" providerId="AD" clId="Web-{E302902E-27C0-68BB-E963-5A6F9F967F69}" dt="2022-09-11T17:07:29.520" v="31" actId="20577"/>
          <ac:spMkLst>
            <pc:docMk/>
            <pc:sldMk cId="838175587" sldId="601"/>
            <ac:spMk id="2" creationId="{C36CBFCC-C4CE-46F7-BD2A-E97B792912CE}"/>
          </ac:spMkLst>
        </pc:spChg>
        <pc:spChg chg="mod">
          <ac:chgData name="Dalia Utkienė" userId="S::dalia.utkiene@vdu.lt::00a84352-b811-4099-b831-aa38c50c5b7c" providerId="AD" clId="Web-{E302902E-27C0-68BB-E963-5A6F9F967F69}" dt="2022-09-11T17:10:54.444" v="56" actId="20577"/>
          <ac:spMkLst>
            <pc:docMk/>
            <pc:sldMk cId="838175587" sldId="601"/>
            <ac:spMk id="6" creationId="{4BB25E8E-7C4E-D7AF-124D-077C8F17BC6F}"/>
          </ac:spMkLst>
        </pc:spChg>
        <pc:spChg chg="mod">
          <ac:chgData name="Dalia Utkienė" userId="S::dalia.utkiene@vdu.lt::00a84352-b811-4099-b831-aa38c50c5b7c" providerId="AD" clId="Web-{E302902E-27C0-68BB-E963-5A6F9F967F69}" dt="2022-09-11T17:08:30.974" v="35" actId="20577"/>
          <ac:spMkLst>
            <pc:docMk/>
            <pc:sldMk cId="838175587" sldId="601"/>
            <ac:spMk id="8" creationId="{ED5A6548-AB9B-3642-472F-D5E3A07099AF}"/>
          </ac:spMkLst>
        </pc:spChg>
        <pc:spChg chg="mod">
          <ac:chgData name="Dalia Utkienė" userId="S::dalia.utkiene@vdu.lt::00a84352-b811-4099-b831-aa38c50c5b7c" providerId="AD" clId="Web-{E302902E-27C0-68BB-E963-5A6F9F967F69}" dt="2022-09-11T17:08:21.583" v="33" actId="20577"/>
          <ac:spMkLst>
            <pc:docMk/>
            <pc:sldMk cId="838175587" sldId="601"/>
            <ac:spMk id="14" creationId="{97D0E80E-C216-F9CE-A532-F0975125C478}"/>
          </ac:spMkLst>
        </pc:spChg>
        <pc:spChg chg="mod">
          <ac:chgData name="Dalia Utkienė" userId="S::dalia.utkiene@vdu.lt::00a84352-b811-4099-b831-aa38c50c5b7c" providerId="AD" clId="Web-{E302902E-27C0-68BB-E963-5A6F9F967F69}" dt="2022-09-11T17:08:55.865" v="40" actId="20577"/>
          <ac:spMkLst>
            <pc:docMk/>
            <pc:sldMk cId="838175587" sldId="601"/>
            <ac:spMk id="16" creationId="{850D9173-84AA-2D2B-8D93-3BC26BEDDE78}"/>
          </ac:spMkLst>
        </pc:spChg>
        <pc:spChg chg="mod">
          <ac:chgData name="Dalia Utkienė" userId="S::dalia.utkiene@vdu.lt::00a84352-b811-4099-b831-aa38c50c5b7c" providerId="AD" clId="Web-{E302902E-27C0-68BB-E963-5A6F9F967F69}" dt="2022-09-11T17:09:01.474" v="41" actId="20577"/>
          <ac:spMkLst>
            <pc:docMk/>
            <pc:sldMk cId="838175587" sldId="601"/>
            <ac:spMk id="17" creationId="{C321F6F5-4416-3EB8-A62E-0F7E9AD6FA65}"/>
          </ac:spMkLst>
        </pc:spChg>
      </pc:sldChg>
    </pc:docChg>
  </pc:docChgLst>
  <pc:docChgLst>
    <pc:chgData name="Dalia Utkienė" userId="S::dalia.utkiene@vdu.lt::00a84352-b811-4099-b831-aa38c50c5b7c" providerId="AD" clId="Web-{76430E20-1D1D-2C07-D6BE-1385FB929416}"/>
    <pc:docChg chg="modSld">
      <pc:chgData name="Dalia Utkienė" userId="S::dalia.utkiene@vdu.lt::00a84352-b811-4099-b831-aa38c50c5b7c" providerId="AD" clId="Web-{76430E20-1D1D-2C07-D6BE-1385FB929416}" dt="2022-09-11T17:36:31.208" v="9" actId="20577"/>
      <pc:docMkLst>
        <pc:docMk/>
      </pc:docMkLst>
      <pc:sldChg chg="modSp">
        <pc:chgData name="Dalia Utkienė" userId="S::dalia.utkiene@vdu.lt::00a84352-b811-4099-b831-aa38c50c5b7c" providerId="AD" clId="Web-{76430E20-1D1D-2C07-D6BE-1385FB929416}" dt="2022-09-11T17:36:31.208" v="9" actId="20577"/>
        <pc:sldMkLst>
          <pc:docMk/>
          <pc:sldMk cId="754582692" sldId="290"/>
        </pc:sldMkLst>
        <pc:spChg chg="mod">
          <ac:chgData name="Dalia Utkienė" userId="S::dalia.utkiene@vdu.lt::00a84352-b811-4099-b831-aa38c50c5b7c" providerId="AD" clId="Web-{76430E20-1D1D-2C07-D6BE-1385FB929416}" dt="2022-09-11T17:36:31.208" v="9" actId="20577"/>
          <ac:spMkLst>
            <pc:docMk/>
            <pc:sldMk cId="754582692" sldId="290"/>
            <ac:spMk id="3" creationId="{00000000-0000-0000-0000-000000000000}"/>
          </ac:spMkLst>
        </pc:spChg>
      </pc:sldChg>
    </pc:docChg>
  </pc:docChgLst>
  <pc:docChgLst>
    <pc:chgData name="Dalia Utkienė" userId="00a84352-b811-4099-b831-aa38c50c5b7c" providerId="ADAL" clId="{6C4CED3C-1334-46ED-B691-F629F601028A}"/>
    <pc:docChg chg="undo custSel modSld">
      <pc:chgData name="Dalia Utkienė" userId="00a84352-b811-4099-b831-aa38c50c5b7c" providerId="ADAL" clId="{6C4CED3C-1334-46ED-B691-F629F601028A}" dt="2022-09-15T10:45:18.597" v="1070"/>
      <pc:docMkLst>
        <pc:docMk/>
      </pc:docMkLst>
      <pc:sldChg chg="addSp delSp modSp mod">
        <pc:chgData name="Dalia Utkienė" userId="00a84352-b811-4099-b831-aa38c50c5b7c" providerId="ADAL" clId="{6C4CED3C-1334-46ED-B691-F629F601028A}" dt="2022-09-15T10:45:18.597" v="1070"/>
        <pc:sldMkLst>
          <pc:docMk/>
          <pc:sldMk cId="3422574168" sldId="292"/>
        </pc:sldMkLst>
        <pc:spChg chg="mod">
          <ac:chgData name="Dalia Utkienė" userId="00a84352-b811-4099-b831-aa38c50c5b7c" providerId="ADAL" clId="{6C4CED3C-1334-46ED-B691-F629F601028A}" dt="2022-09-09T12:07:30.141" v="493" actId="1076"/>
          <ac:spMkLst>
            <pc:docMk/>
            <pc:sldMk cId="3422574168" sldId="292"/>
            <ac:spMk id="12" creationId="{00000000-0000-0000-0000-000000000000}"/>
          </ac:spMkLst>
        </pc:spChg>
        <pc:graphicFrameChg chg="mod modGraphic">
          <ac:chgData name="Dalia Utkienė" userId="00a84352-b811-4099-b831-aa38c50c5b7c" providerId="ADAL" clId="{6C4CED3C-1334-46ED-B691-F629F601028A}" dt="2022-09-15T10:45:18.597" v="1070"/>
          <ac:graphicFrameMkLst>
            <pc:docMk/>
            <pc:sldMk cId="3422574168" sldId="292"/>
            <ac:graphicFrameMk id="7" creationId="{427E970B-B692-4820-8CD5-9A6A4C60F01F}"/>
          </ac:graphicFrameMkLst>
        </pc:graphicFrameChg>
        <pc:picChg chg="add">
          <ac:chgData name="Dalia Utkienė" userId="00a84352-b811-4099-b831-aa38c50c5b7c" providerId="ADAL" clId="{6C4CED3C-1334-46ED-B691-F629F601028A}" dt="2022-09-09T10:49:37.926" v="5" actId="22"/>
          <ac:picMkLst>
            <pc:docMk/>
            <pc:sldMk cId="3422574168" sldId="292"/>
            <ac:picMk id="3" creationId="{E8055858-5439-8D91-071E-6684A6D2064D}"/>
          </ac:picMkLst>
        </pc:picChg>
        <pc:picChg chg="del">
          <ac:chgData name="Dalia Utkienė" userId="00a84352-b811-4099-b831-aa38c50c5b7c" providerId="ADAL" clId="{6C4CED3C-1334-46ED-B691-F629F601028A}" dt="2022-09-09T10:49:37.113" v="4" actId="478"/>
          <ac:picMkLst>
            <pc:docMk/>
            <pc:sldMk cId="3422574168" sldId="292"/>
            <ac:picMk id="18" creationId="{00000000-0000-0000-0000-000000000000}"/>
          </ac:picMkLst>
        </pc:picChg>
      </pc:sldChg>
      <pc:sldChg chg="addSp delSp modSp mod">
        <pc:chgData name="Dalia Utkienė" userId="00a84352-b811-4099-b831-aa38c50c5b7c" providerId="ADAL" clId="{6C4CED3C-1334-46ED-B691-F629F601028A}" dt="2022-09-12T10:27:46.727" v="1027" actId="20577"/>
        <pc:sldMkLst>
          <pc:docMk/>
          <pc:sldMk cId="2155227362" sldId="294"/>
        </pc:sldMkLst>
        <pc:spChg chg="mod">
          <ac:chgData name="Dalia Utkienė" userId="00a84352-b811-4099-b831-aa38c50c5b7c" providerId="ADAL" clId="{6C4CED3C-1334-46ED-B691-F629F601028A}" dt="2022-09-12T10:27:46.727" v="1027" actId="20577"/>
          <ac:spMkLst>
            <pc:docMk/>
            <pc:sldMk cId="2155227362" sldId="294"/>
            <ac:spMk id="3" creationId="{00000000-0000-0000-0000-000000000000}"/>
          </ac:spMkLst>
        </pc:spChg>
        <pc:grpChg chg="del">
          <ac:chgData name="Dalia Utkienė" userId="00a84352-b811-4099-b831-aa38c50c5b7c" providerId="ADAL" clId="{6C4CED3C-1334-46ED-B691-F629F601028A}" dt="2022-09-09T10:47:49.795" v="0" actId="478"/>
          <ac:grpSpMkLst>
            <pc:docMk/>
            <pc:sldMk cId="2155227362" sldId="294"/>
            <ac:grpSpMk id="2" creationId="{00000000-0000-0000-0000-000000000000}"/>
          </ac:grpSpMkLst>
        </pc:grpChg>
        <pc:picChg chg="del topLvl">
          <ac:chgData name="Dalia Utkienė" userId="00a84352-b811-4099-b831-aa38c50c5b7c" providerId="ADAL" clId="{6C4CED3C-1334-46ED-B691-F629F601028A}" dt="2022-09-09T10:47:49.795" v="0" actId="478"/>
          <ac:picMkLst>
            <pc:docMk/>
            <pc:sldMk cId="2155227362" sldId="294"/>
            <ac:picMk id="4" creationId="{00000000-0000-0000-0000-000000000000}"/>
          </ac:picMkLst>
        </pc:picChg>
        <pc:picChg chg="add">
          <ac:chgData name="Dalia Utkienė" userId="00a84352-b811-4099-b831-aa38c50c5b7c" providerId="ADAL" clId="{6C4CED3C-1334-46ED-B691-F629F601028A}" dt="2022-09-09T10:47:51.201" v="1" actId="22"/>
          <ac:picMkLst>
            <pc:docMk/>
            <pc:sldMk cId="2155227362" sldId="294"/>
            <ac:picMk id="6" creationId="{C3BCBD44-5A1A-BC36-7E3A-19D8352FEDE5}"/>
          </ac:picMkLst>
        </pc:picChg>
        <pc:picChg chg="topLvl">
          <ac:chgData name="Dalia Utkienė" userId="00a84352-b811-4099-b831-aa38c50c5b7c" providerId="ADAL" clId="{6C4CED3C-1334-46ED-B691-F629F601028A}" dt="2022-09-09T10:47:49.795" v="0" actId="478"/>
          <ac:picMkLst>
            <pc:docMk/>
            <pc:sldMk cId="2155227362" sldId="294"/>
            <ac:picMk id="11" creationId="{00000000-0000-0000-0000-000000000000}"/>
          </ac:picMkLst>
        </pc:picChg>
      </pc:sldChg>
      <pc:sldChg chg="addSp delSp modSp mod">
        <pc:chgData name="Dalia Utkienė" userId="00a84352-b811-4099-b831-aa38c50c5b7c" providerId="ADAL" clId="{6C4CED3C-1334-46ED-B691-F629F601028A}" dt="2022-09-09T12:20:57.435" v="621" actId="27918"/>
        <pc:sldMkLst>
          <pc:docMk/>
          <pc:sldMk cId="2105358191" sldId="328"/>
        </pc:sldMkLst>
        <pc:spChg chg="mod">
          <ac:chgData name="Dalia Utkienė" userId="00a84352-b811-4099-b831-aa38c50c5b7c" providerId="ADAL" clId="{6C4CED3C-1334-46ED-B691-F629F601028A}" dt="2022-09-09T12:08:35.836" v="498" actId="1076"/>
          <ac:spMkLst>
            <pc:docMk/>
            <pc:sldMk cId="2105358191" sldId="328"/>
            <ac:spMk id="7" creationId="{2057106D-EC6E-49B3-BB55-418585379998}"/>
          </ac:spMkLst>
        </pc:spChg>
        <pc:spChg chg="mod">
          <ac:chgData name="Dalia Utkienė" userId="00a84352-b811-4099-b831-aa38c50c5b7c" providerId="ADAL" clId="{6C4CED3C-1334-46ED-B691-F629F601028A}" dt="2022-09-09T12:07:57.678" v="495" actId="14100"/>
          <ac:spMkLst>
            <pc:docMk/>
            <pc:sldMk cId="2105358191" sldId="328"/>
            <ac:spMk id="12" creationId="{00000000-0000-0000-0000-000000000000}"/>
          </ac:spMkLst>
        </pc:spChg>
        <pc:graphicFrameChg chg="del">
          <ac:chgData name="Dalia Utkienė" userId="00a84352-b811-4099-b831-aa38c50c5b7c" providerId="ADAL" clId="{6C4CED3C-1334-46ED-B691-F629F601028A}" dt="2022-09-09T12:00:08.471" v="318" actId="478"/>
          <ac:graphicFrameMkLst>
            <pc:docMk/>
            <pc:sldMk cId="2105358191" sldId="328"/>
            <ac:graphicFrameMk id="3" creationId="{DA3B30C5-F720-5EC9-8CDD-B4164C523D2F}"/>
          </ac:graphicFrameMkLst>
        </pc:graphicFrameChg>
        <pc:graphicFrameChg chg="add del mod">
          <ac:chgData name="Dalia Utkienė" userId="00a84352-b811-4099-b831-aa38c50c5b7c" providerId="ADAL" clId="{6C4CED3C-1334-46ED-B691-F629F601028A}" dt="2022-09-09T12:03:47.283" v="398" actId="478"/>
          <ac:graphicFrameMkLst>
            <pc:docMk/>
            <pc:sldMk cId="2105358191" sldId="328"/>
            <ac:graphicFrameMk id="5" creationId="{A35675A9-4E0D-4E1B-AEB3-65D237176035}"/>
          </ac:graphicFrameMkLst>
        </pc:graphicFrameChg>
        <pc:graphicFrameChg chg="add mod">
          <ac:chgData name="Dalia Utkienė" userId="00a84352-b811-4099-b831-aa38c50c5b7c" providerId="ADAL" clId="{6C4CED3C-1334-46ED-B691-F629F601028A}" dt="2022-09-09T12:08:16.541" v="496" actId="1076"/>
          <ac:graphicFrameMkLst>
            <pc:docMk/>
            <pc:sldMk cId="2105358191" sldId="328"/>
            <ac:graphicFrameMk id="6" creationId="{A35675A9-4E0D-4E1B-AEB3-65D237176035}"/>
          </ac:graphicFrameMkLst>
        </pc:graphicFrameChg>
        <pc:picChg chg="add">
          <ac:chgData name="Dalia Utkienė" userId="00a84352-b811-4099-b831-aa38c50c5b7c" providerId="ADAL" clId="{6C4CED3C-1334-46ED-B691-F629F601028A}" dt="2022-09-09T10:49:43.410" v="7" actId="22"/>
          <ac:picMkLst>
            <pc:docMk/>
            <pc:sldMk cId="2105358191" sldId="328"/>
            <ac:picMk id="4" creationId="{4E73A73C-2592-9C7E-03B6-1E0BD9913063}"/>
          </ac:picMkLst>
        </pc:picChg>
        <pc:picChg chg="del">
          <ac:chgData name="Dalia Utkienė" userId="00a84352-b811-4099-b831-aa38c50c5b7c" providerId="ADAL" clId="{6C4CED3C-1334-46ED-B691-F629F601028A}" dt="2022-09-09T10:49:42.316" v="6" actId="478"/>
          <ac:picMkLst>
            <pc:docMk/>
            <pc:sldMk cId="2105358191" sldId="328"/>
            <ac:picMk id="18" creationId="{00000000-0000-0000-0000-000000000000}"/>
          </ac:picMkLst>
        </pc:picChg>
      </pc:sldChg>
      <pc:sldChg chg="addSp delSp modSp mod">
        <pc:chgData name="Dalia Utkienė" userId="00a84352-b811-4099-b831-aa38c50c5b7c" providerId="ADAL" clId="{6C4CED3C-1334-46ED-B691-F629F601028A}" dt="2022-09-09T12:33:24.321" v="657" actId="14100"/>
        <pc:sldMkLst>
          <pc:docMk/>
          <pc:sldMk cId="3973429458" sldId="340"/>
        </pc:sldMkLst>
        <pc:spChg chg="mod">
          <ac:chgData name="Dalia Utkienė" userId="00a84352-b811-4099-b831-aa38c50c5b7c" providerId="ADAL" clId="{6C4CED3C-1334-46ED-B691-F629F601028A}" dt="2022-09-09T12:20:32.798" v="620" actId="6549"/>
          <ac:spMkLst>
            <pc:docMk/>
            <pc:sldMk cId="3973429458" sldId="340"/>
            <ac:spMk id="12" creationId="{00000000-0000-0000-0000-000000000000}"/>
          </ac:spMkLst>
        </pc:spChg>
        <pc:spChg chg="mod">
          <ac:chgData name="Dalia Utkienė" userId="00a84352-b811-4099-b831-aa38c50c5b7c" providerId="ADAL" clId="{6C4CED3C-1334-46ED-B691-F629F601028A}" dt="2022-09-09T12:10:49.199" v="528" actId="20577"/>
          <ac:spMkLst>
            <pc:docMk/>
            <pc:sldMk cId="3973429458" sldId="340"/>
            <ac:spMk id="13" creationId="{CA2BAE83-F204-4A53-8873-B3C74237D413}"/>
          </ac:spMkLst>
        </pc:spChg>
        <pc:spChg chg="mod">
          <ac:chgData name="Dalia Utkienė" userId="00a84352-b811-4099-b831-aa38c50c5b7c" providerId="ADAL" clId="{6C4CED3C-1334-46ED-B691-F629F601028A}" dt="2022-09-09T12:10:57.232" v="538" actId="20577"/>
          <ac:spMkLst>
            <pc:docMk/>
            <pc:sldMk cId="3973429458" sldId="340"/>
            <ac:spMk id="14" creationId="{44DE4D7D-7758-49D0-9134-4E6F03E151A3}"/>
          </ac:spMkLst>
        </pc:spChg>
        <pc:graphicFrameChg chg="mod modGraphic">
          <ac:chgData name="Dalia Utkienė" userId="00a84352-b811-4099-b831-aa38c50c5b7c" providerId="ADAL" clId="{6C4CED3C-1334-46ED-B691-F629F601028A}" dt="2022-09-09T12:15:44.074" v="578"/>
          <ac:graphicFrameMkLst>
            <pc:docMk/>
            <pc:sldMk cId="3973429458" sldId="340"/>
            <ac:graphicFrameMk id="7" creationId="{427E970B-B692-4820-8CD5-9A6A4C60F01F}"/>
          </ac:graphicFrameMkLst>
        </pc:graphicFrameChg>
        <pc:picChg chg="add">
          <ac:chgData name="Dalia Utkienė" userId="00a84352-b811-4099-b831-aa38c50c5b7c" providerId="ADAL" clId="{6C4CED3C-1334-46ED-B691-F629F601028A}" dt="2022-09-09T10:49:49.410" v="9" actId="22"/>
          <ac:picMkLst>
            <pc:docMk/>
            <pc:sldMk cId="3973429458" sldId="340"/>
            <ac:picMk id="3" creationId="{6DD5E873-C3A2-7AEC-4EA7-A4D41CBF82B8}"/>
          </ac:picMkLst>
        </pc:picChg>
        <pc:picChg chg="del">
          <ac:chgData name="Dalia Utkienė" userId="00a84352-b811-4099-b831-aa38c50c5b7c" providerId="ADAL" clId="{6C4CED3C-1334-46ED-B691-F629F601028A}" dt="2022-09-09T10:49:48.363" v="8" actId="478"/>
          <ac:picMkLst>
            <pc:docMk/>
            <pc:sldMk cId="3973429458" sldId="340"/>
            <ac:picMk id="18" creationId="{00000000-0000-0000-0000-000000000000}"/>
          </ac:picMkLst>
        </pc:picChg>
        <pc:cxnChg chg="mod">
          <ac:chgData name="Dalia Utkienė" userId="00a84352-b811-4099-b831-aa38c50c5b7c" providerId="ADAL" clId="{6C4CED3C-1334-46ED-B691-F629F601028A}" dt="2022-09-09T12:33:24.321" v="657" actId="14100"/>
          <ac:cxnSpMkLst>
            <pc:docMk/>
            <pc:sldMk cId="3973429458" sldId="340"/>
            <ac:cxnSpMk id="5" creationId="{71587D82-8E3A-41AE-82D0-4F90B30D7172}"/>
          </ac:cxnSpMkLst>
        </pc:cxnChg>
      </pc:sldChg>
      <pc:sldChg chg="addSp modSp mod">
        <pc:chgData name="Dalia Utkienė" userId="00a84352-b811-4099-b831-aa38c50c5b7c" providerId="ADAL" clId="{6C4CED3C-1334-46ED-B691-F629F601028A}" dt="2022-09-12T06:32:53.386" v="1021" actId="790"/>
        <pc:sldMkLst>
          <pc:docMk/>
          <pc:sldMk cId="2826662024" sldId="361"/>
        </pc:sldMkLst>
        <pc:spChg chg="mod">
          <ac:chgData name="Dalia Utkienė" userId="00a84352-b811-4099-b831-aa38c50c5b7c" providerId="ADAL" clId="{6C4CED3C-1334-46ED-B691-F629F601028A}" dt="2022-09-12T06:32:53.386" v="1021" actId="790"/>
          <ac:spMkLst>
            <pc:docMk/>
            <pc:sldMk cId="2826662024" sldId="361"/>
            <ac:spMk id="2" creationId="{DA61461D-BA3E-4871-9110-44D5A2CF5B85}"/>
          </ac:spMkLst>
        </pc:spChg>
        <pc:spChg chg="mod">
          <ac:chgData name="Dalia Utkienė" userId="00a84352-b811-4099-b831-aa38c50c5b7c" providerId="ADAL" clId="{6C4CED3C-1334-46ED-B691-F629F601028A}" dt="2022-09-09T12:22:09.782" v="625"/>
          <ac:spMkLst>
            <pc:docMk/>
            <pc:sldMk cId="2826662024" sldId="361"/>
            <ac:spMk id="5" creationId="{6BB256D1-D6FC-49ED-A861-8DFA06333D97}"/>
          </ac:spMkLst>
        </pc:spChg>
        <pc:spChg chg="mod">
          <ac:chgData name="Dalia Utkienė" userId="00a84352-b811-4099-b831-aa38c50c5b7c" providerId="ADAL" clId="{6C4CED3C-1334-46ED-B691-F629F601028A}" dt="2022-09-09T12:23:52.524" v="636" actId="14100"/>
          <ac:spMkLst>
            <pc:docMk/>
            <pc:sldMk cId="2826662024" sldId="361"/>
            <ac:spMk id="6" creationId="{54F522F1-A922-42D3-9CD8-EFAE521AA29C}"/>
          </ac:spMkLst>
        </pc:spChg>
        <pc:spChg chg="mod">
          <ac:chgData name="Dalia Utkienė" userId="00a84352-b811-4099-b831-aa38c50c5b7c" providerId="ADAL" clId="{6C4CED3C-1334-46ED-B691-F629F601028A}" dt="2022-09-09T12:22:15.256" v="626"/>
          <ac:spMkLst>
            <pc:docMk/>
            <pc:sldMk cId="2826662024" sldId="361"/>
            <ac:spMk id="7" creationId="{D0BB6018-A5A4-4B39-B78C-9FD533C8F2E8}"/>
          </ac:spMkLst>
        </pc:spChg>
        <pc:spChg chg="mod">
          <ac:chgData name="Dalia Utkienė" userId="00a84352-b811-4099-b831-aa38c50c5b7c" providerId="ADAL" clId="{6C4CED3C-1334-46ED-B691-F629F601028A}" dt="2022-09-09T12:23:48.388" v="635" actId="14100"/>
          <ac:spMkLst>
            <pc:docMk/>
            <pc:sldMk cId="2826662024" sldId="361"/>
            <ac:spMk id="9" creationId="{45194C72-6DF8-4112-986E-AF593B357DAD}"/>
          </ac:spMkLst>
        </pc:spChg>
        <pc:spChg chg="mod">
          <ac:chgData name="Dalia Utkienė" userId="00a84352-b811-4099-b831-aa38c50c5b7c" providerId="ADAL" clId="{6C4CED3C-1334-46ED-B691-F629F601028A}" dt="2022-09-09T12:22:20.625" v="627"/>
          <ac:spMkLst>
            <pc:docMk/>
            <pc:sldMk cId="2826662024" sldId="361"/>
            <ac:spMk id="10" creationId="{FBC15001-F8B7-488A-A37A-E2C95A4452B2}"/>
          </ac:spMkLst>
        </pc:spChg>
        <pc:spChg chg="mod">
          <ac:chgData name="Dalia Utkienė" userId="00a84352-b811-4099-b831-aa38c50c5b7c" providerId="ADAL" clId="{6C4CED3C-1334-46ED-B691-F629F601028A}" dt="2022-09-09T12:22:27.270" v="628"/>
          <ac:spMkLst>
            <pc:docMk/>
            <pc:sldMk cId="2826662024" sldId="361"/>
            <ac:spMk id="14" creationId="{76F7870D-80A7-4C1E-8676-EACA14B6D36A}"/>
          </ac:spMkLst>
        </pc:spChg>
        <pc:spChg chg="mod">
          <ac:chgData name="Dalia Utkienė" userId="00a84352-b811-4099-b831-aa38c50c5b7c" providerId="ADAL" clId="{6C4CED3C-1334-46ED-B691-F629F601028A}" dt="2022-09-09T12:23:41.132" v="634" actId="14100"/>
          <ac:spMkLst>
            <pc:docMk/>
            <pc:sldMk cId="2826662024" sldId="361"/>
            <ac:spMk id="21" creationId="{542EB007-0CA2-47E8-953D-F19A25B715C9}"/>
          </ac:spMkLst>
        </pc:spChg>
        <pc:grpChg chg="mod">
          <ac:chgData name="Dalia Utkienė" userId="00a84352-b811-4099-b831-aa38c50c5b7c" providerId="ADAL" clId="{6C4CED3C-1334-46ED-B691-F629F601028A}" dt="2022-09-09T12:25:23.469" v="642" actId="1076"/>
          <ac:grpSpMkLst>
            <pc:docMk/>
            <pc:sldMk cId="2826662024" sldId="361"/>
            <ac:grpSpMk id="3" creationId="{CD68173E-6E2E-4977-BAA0-4D7ED1F71B9C}"/>
          </ac:grpSpMkLst>
        </pc:grpChg>
        <pc:picChg chg="add">
          <ac:chgData name="Dalia Utkienė" userId="00a84352-b811-4099-b831-aa38c50c5b7c" providerId="ADAL" clId="{6C4CED3C-1334-46ED-B691-F629F601028A}" dt="2022-09-09T12:21:45.872" v="623" actId="22"/>
          <ac:picMkLst>
            <pc:docMk/>
            <pc:sldMk cId="2826662024" sldId="361"/>
            <ac:picMk id="8" creationId="{3289E019-A027-BF44-F05D-92C8888DF5D7}"/>
          </ac:picMkLst>
        </pc:picChg>
      </pc:sldChg>
      <pc:sldChg chg="addSp delSp modSp mod">
        <pc:chgData name="Dalia Utkienė" userId="00a84352-b811-4099-b831-aa38c50c5b7c" providerId="ADAL" clId="{6C4CED3C-1334-46ED-B691-F629F601028A}" dt="2022-09-12T10:29:27.907" v="1042" actId="790"/>
        <pc:sldMkLst>
          <pc:docMk/>
          <pc:sldMk cId="2429069219" sldId="599"/>
        </pc:sldMkLst>
        <pc:spChg chg="mod">
          <ac:chgData name="Dalia Utkienė" userId="00a84352-b811-4099-b831-aa38c50c5b7c" providerId="ADAL" clId="{6C4CED3C-1334-46ED-B691-F629F601028A}" dt="2022-09-12T10:28:05.926" v="1031" actId="20577"/>
          <ac:spMkLst>
            <pc:docMk/>
            <pc:sldMk cId="2429069219" sldId="599"/>
            <ac:spMk id="2" creationId="{C36CBFCC-C4CE-46F7-BD2A-E97B792912CE}"/>
          </ac:spMkLst>
        </pc:spChg>
        <pc:spChg chg="mod">
          <ac:chgData name="Dalia Utkienė" userId="00a84352-b811-4099-b831-aa38c50c5b7c" providerId="ADAL" clId="{6C4CED3C-1334-46ED-B691-F629F601028A}" dt="2022-09-09T12:26:29.581" v="645" actId="115"/>
          <ac:spMkLst>
            <pc:docMk/>
            <pc:sldMk cId="2429069219" sldId="599"/>
            <ac:spMk id="4" creationId="{1DD95E5A-14A8-9FA6-04D6-02DF79E74C5A}"/>
          </ac:spMkLst>
        </pc:spChg>
        <pc:spChg chg="mod">
          <ac:chgData name="Dalia Utkienė" userId="00a84352-b811-4099-b831-aa38c50c5b7c" providerId="ADAL" clId="{6C4CED3C-1334-46ED-B691-F629F601028A}" dt="2022-09-09T12:46:31.965" v="810" actId="20577"/>
          <ac:spMkLst>
            <pc:docMk/>
            <pc:sldMk cId="2429069219" sldId="599"/>
            <ac:spMk id="13" creationId="{589075B3-5353-4816-53B5-50F542C6B88B}"/>
          </ac:spMkLst>
        </pc:spChg>
        <pc:spChg chg="mod">
          <ac:chgData name="Dalia Utkienė" userId="00a84352-b811-4099-b831-aa38c50c5b7c" providerId="ADAL" clId="{6C4CED3C-1334-46ED-B691-F629F601028A}" dt="2022-09-09T13:00:29.251" v="962" actId="108"/>
          <ac:spMkLst>
            <pc:docMk/>
            <pc:sldMk cId="2429069219" sldId="599"/>
            <ac:spMk id="14" creationId="{97D0E80E-C216-F9CE-A532-F0975125C478}"/>
          </ac:spMkLst>
        </pc:spChg>
        <pc:spChg chg="mod">
          <ac:chgData name="Dalia Utkienė" userId="00a84352-b811-4099-b831-aa38c50c5b7c" providerId="ADAL" clId="{6C4CED3C-1334-46ED-B691-F629F601028A}" dt="2022-09-09T12:58:39.272" v="936" actId="20577"/>
          <ac:spMkLst>
            <pc:docMk/>
            <pc:sldMk cId="2429069219" sldId="599"/>
            <ac:spMk id="15" creationId="{04FFD885-12AD-E26E-5FB7-65C7DB5E1563}"/>
          </ac:spMkLst>
        </pc:spChg>
        <pc:spChg chg="mod">
          <ac:chgData name="Dalia Utkienė" userId="00a84352-b811-4099-b831-aa38c50c5b7c" providerId="ADAL" clId="{6C4CED3C-1334-46ED-B691-F629F601028A}" dt="2022-09-09T13:00:47.990" v="964" actId="20577"/>
          <ac:spMkLst>
            <pc:docMk/>
            <pc:sldMk cId="2429069219" sldId="599"/>
            <ac:spMk id="16" creationId="{850D9173-84AA-2D2B-8D93-3BC26BEDDE78}"/>
          </ac:spMkLst>
        </pc:spChg>
        <pc:spChg chg="mod">
          <ac:chgData name="Dalia Utkienė" userId="00a84352-b811-4099-b831-aa38c50c5b7c" providerId="ADAL" clId="{6C4CED3C-1334-46ED-B691-F629F601028A}" dt="2022-09-12T10:29:27.907" v="1042" actId="790"/>
          <ac:spMkLst>
            <pc:docMk/>
            <pc:sldMk cId="2429069219" sldId="599"/>
            <ac:spMk id="17" creationId="{C321F6F5-4416-3EB8-A62E-0F7E9AD6FA65}"/>
          </ac:spMkLst>
        </pc:spChg>
        <pc:spChg chg="mod">
          <ac:chgData name="Dalia Utkienė" userId="00a84352-b811-4099-b831-aa38c50c5b7c" providerId="ADAL" clId="{6C4CED3C-1334-46ED-B691-F629F601028A}" dt="2022-09-09T12:40:08.356" v="703" actId="20577"/>
          <ac:spMkLst>
            <pc:docMk/>
            <pc:sldMk cId="2429069219" sldId="599"/>
            <ac:spMk id="18" creationId="{DEACC4B7-6D69-20A4-54BA-ED1A26A3F682}"/>
          </ac:spMkLst>
        </pc:spChg>
        <pc:picChg chg="del">
          <ac:chgData name="Dalia Utkienė" userId="00a84352-b811-4099-b831-aa38c50c5b7c" providerId="ADAL" clId="{6C4CED3C-1334-46ED-B691-F629F601028A}" dt="2022-09-09T10:49:58.217" v="10" actId="478"/>
          <ac:picMkLst>
            <pc:docMk/>
            <pc:sldMk cId="2429069219" sldId="599"/>
            <ac:picMk id="5" creationId="{01FBD666-68ED-415B-A767-98BE184E98C6}"/>
          </ac:picMkLst>
        </pc:picChg>
        <pc:picChg chg="add">
          <ac:chgData name="Dalia Utkienė" userId="00a84352-b811-4099-b831-aa38c50c5b7c" providerId="ADAL" clId="{6C4CED3C-1334-46ED-B691-F629F601028A}" dt="2022-09-09T10:49:59.326" v="11" actId="22"/>
          <ac:picMkLst>
            <pc:docMk/>
            <pc:sldMk cId="2429069219" sldId="599"/>
            <ac:picMk id="6" creationId="{B60ACBEC-C0A0-1E04-66F9-5DF8F42BEA4A}"/>
          </ac:picMkLst>
        </pc:picChg>
      </pc:sldChg>
      <pc:sldChg chg="addSp delSp modSp mod">
        <pc:chgData name="Dalia Utkienė" userId="00a84352-b811-4099-b831-aa38c50c5b7c" providerId="ADAL" clId="{6C4CED3C-1334-46ED-B691-F629F601028A}" dt="2022-09-09T12:07:36.180" v="494" actId="1076"/>
        <pc:sldMkLst>
          <pc:docMk/>
          <pc:sldMk cId="2770288579" sldId="600"/>
        </pc:sldMkLst>
        <pc:spChg chg="mod">
          <ac:chgData name="Dalia Utkienė" userId="00a84352-b811-4099-b831-aa38c50c5b7c" providerId="ADAL" clId="{6C4CED3C-1334-46ED-B691-F629F601028A}" dt="2022-09-09T11:35:07.892" v="243" actId="20577"/>
          <ac:spMkLst>
            <pc:docMk/>
            <pc:sldMk cId="2770288579" sldId="600"/>
            <ac:spMk id="4" creationId="{419B28DC-357A-49AE-71CA-54381F9CA879}"/>
          </ac:spMkLst>
        </pc:spChg>
        <pc:spChg chg="mod">
          <ac:chgData name="Dalia Utkienė" userId="00a84352-b811-4099-b831-aa38c50c5b7c" providerId="ADAL" clId="{6C4CED3C-1334-46ED-B691-F629F601028A}" dt="2022-09-09T11:27:33.692" v="190"/>
          <ac:spMkLst>
            <pc:docMk/>
            <pc:sldMk cId="2770288579" sldId="600"/>
            <ac:spMk id="5" creationId="{7BAB0DF8-9A39-08FB-9F01-29502A3DA555}"/>
          </ac:spMkLst>
        </pc:spChg>
        <pc:spChg chg="mod">
          <ac:chgData name="Dalia Utkienė" userId="00a84352-b811-4099-b831-aa38c50c5b7c" providerId="ADAL" clId="{6C4CED3C-1334-46ED-B691-F629F601028A}" dt="2022-09-09T11:35:51.733" v="247" actId="20577"/>
          <ac:spMkLst>
            <pc:docMk/>
            <pc:sldMk cId="2770288579" sldId="600"/>
            <ac:spMk id="7" creationId="{235BE786-9D2C-DC63-427C-7464C4943376}"/>
          </ac:spMkLst>
        </pc:spChg>
        <pc:spChg chg="mod">
          <ac:chgData name="Dalia Utkienė" userId="00a84352-b811-4099-b831-aa38c50c5b7c" providerId="ADAL" clId="{6C4CED3C-1334-46ED-B691-F629F601028A}" dt="2022-09-09T11:30:57.094" v="223" actId="20577"/>
          <ac:spMkLst>
            <pc:docMk/>
            <pc:sldMk cId="2770288579" sldId="600"/>
            <ac:spMk id="8" creationId="{A43B280A-00AB-8ABA-2DFA-94D0C4D0E917}"/>
          </ac:spMkLst>
        </pc:spChg>
        <pc:spChg chg="mod">
          <ac:chgData name="Dalia Utkienė" userId="00a84352-b811-4099-b831-aa38c50c5b7c" providerId="ADAL" clId="{6C4CED3C-1334-46ED-B691-F629F601028A}" dt="2022-09-09T11:19:46.945" v="38" actId="20577"/>
          <ac:spMkLst>
            <pc:docMk/>
            <pc:sldMk cId="2770288579" sldId="600"/>
            <ac:spMk id="9" creationId="{842AF9DE-59EC-CCC8-C85A-0E89FE5A3B70}"/>
          </ac:spMkLst>
        </pc:spChg>
        <pc:spChg chg="mod">
          <ac:chgData name="Dalia Utkienė" userId="00a84352-b811-4099-b831-aa38c50c5b7c" providerId="ADAL" clId="{6C4CED3C-1334-46ED-B691-F629F601028A}" dt="2022-09-09T12:07:36.180" v="494" actId="1076"/>
          <ac:spMkLst>
            <pc:docMk/>
            <pc:sldMk cId="2770288579" sldId="600"/>
            <ac:spMk id="12" creationId="{00000000-0000-0000-0000-000000000000}"/>
          </ac:spMkLst>
        </pc:spChg>
        <pc:picChg chg="add">
          <ac:chgData name="Dalia Utkienė" userId="00a84352-b811-4099-b831-aa38c50c5b7c" providerId="ADAL" clId="{6C4CED3C-1334-46ED-B691-F629F601028A}" dt="2022-09-09T10:49:33.707" v="3" actId="22"/>
          <ac:picMkLst>
            <pc:docMk/>
            <pc:sldMk cId="2770288579" sldId="600"/>
            <ac:picMk id="6" creationId="{5967F535-84AA-56AB-A4C4-27091E659079}"/>
          </ac:picMkLst>
        </pc:picChg>
        <pc:picChg chg="del">
          <ac:chgData name="Dalia Utkienė" userId="00a84352-b811-4099-b831-aa38c50c5b7c" providerId="ADAL" clId="{6C4CED3C-1334-46ED-B691-F629F601028A}" dt="2022-09-09T10:49:32.895" v="2" actId="478"/>
          <ac:picMkLst>
            <pc:docMk/>
            <pc:sldMk cId="2770288579" sldId="600"/>
            <ac:picMk id="18" creationId="{00000000-0000-0000-0000-000000000000}"/>
          </ac:picMkLst>
        </pc:picChg>
      </pc:sldChg>
      <pc:sldChg chg="addSp delSp modSp mod">
        <pc:chgData name="Dalia Utkienė" userId="00a84352-b811-4099-b831-aa38c50c5b7c" providerId="ADAL" clId="{6C4CED3C-1334-46ED-B691-F629F601028A}" dt="2022-09-12T10:31:01.563" v="1069" actId="790"/>
        <pc:sldMkLst>
          <pc:docMk/>
          <pc:sldMk cId="838175587" sldId="601"/>
        </pc:sldMkLst>
        <pc:spChg chg="mod">
          <ac:chgData name="Dalia Utkienė" userId="00a84352-b811-4099-b831-aa38c50c5b7c" providerId="ADAL" clId="{6C4CED3C-1334-46ED-B691-F629F601028A}" dt="2022-09-12T10:28:11.022" v="1035" actId="20577"/>
          <ac:spMkLst>
            <pc:docMk/>
            <pc:sldMk cId="838175587" sldId="601"/>
            <ac:spMk id="2" creationId="{C36CBFCC-C4CE-46F7-BD2A-E97B792912CE}"/>
          </ac:spMkLst>
        </pc:spChg>
        <pc:spChg chg="mod">
          <ac:chgData name="Dalia Utkienė" userId="00a84352-b811-4099-b831-aa38c50c5b7c" providerId="ADAL" clId="{6C4CED3C-1334-46ED-B691-F629F601028A}" dt="2022-09-09T13:01:50.483" v="965" actId="115"/>
          <ac:spMkLst>
            <pc:docMk/>
            <pc:sldMk cId="838175587" sldId="601"/>
            <ac:spMk id="4" creationId="{1DD95E5A-14A8-9FA6-04D6-02DF79E74C5A}"/>
          </ac:spMkLst>
        </pc:spChg>
        <pc:spChg chg="mod">
          <ac:chgData name="Dalia Utkienė" userId="00a84352-b811-4099-b831-aa38c50c5b7c" providerId="ADAL" clId="{6C4CED3C-1334-46ED-B691-F629F601028A}" dt="2022-09-12T10:31:01.563" v="1069" actId="790"/>
          <ac:spMkLst>
            <pc:docMk/>
            <pc:sldMk cId="838175587" sldId="601"/>
            <ac:spMk id="6" creationId="{4BB25E8E-7C4E-D7AF-124D-077C8F17BC6F}"/>
          </ac:spMkLst>
        </pc:spChg>
        <pc:spChg chg="mod">
          <ac:chgData name="Dalia Utkienė" userId="00a84352-b811-4099-b831-aa38c50c5b7c" providerId="ADAL" clId="{6C4CED3C-1334-46ED-B691-F629F601028A}" dt="2022-09-09T13:09:50.658" v="1006" actId="20577"/>
          <ac:spMkLst>
            <pc:docMk/>
            <pc:sldMk cId="838175587" sldId="601"/>
            <ac:spMk id="8" creationId="{ED5A6548-AB9B-3642-472F-D5E3A07099AF}"/>
          </ac:spMkLst>
        </pc:spChg>
        <pc:spChg chg="mod">
          <ac:chgData name="Dalia Utkienė" userId="00a84352-b811-4099-b831-aa38c50c5b7c" providerId="ADAL" clId="{6C4CED3C-1334-46ED-B691-F629F601028A}" dt="2022-09-09T13:06:54.836" v="994" actId="20577"/>
          <ac:spMkLst>
            <pc:docMk/>
            <pc:sldMk cId="838175587" sldId="601"/>
            <ac:spMk id="14" creationId="{97D0E80E-C216-F9CE-A532-F0975125C478}"/>
          </ac:spMkLst>
        </pc:spChg>
        <pc:spChg chg="mod">
          <ac:chgData name="Dalia Utkienė" userId="00a84352-b811-4099-b831-aa38c50c5b7c" providerId="ADAL" clId="{6C4CED3C-1334-46ED-B691-F629F601028A}" dt="2022-09-09T13:02:06.371" v="966"/>
          <ac:spMkLst>
            <pc:docMk/>
            <pc:sldMk cId="838175587" sldId="601"/>
            <ac:spMk id="16" creationId="{850D9173-84AA-2D2B-8D93-3BC26BEDDE78}"/>
          </ac:spMkLst>
        </pc:spChg>
        <pc:spChg chg="mod">
          <ac:chgData name="Dalia Utkienė" userId="00a84352-b811-4099-b831-aa38c50c5b7c" providerId="ADAL" clId="{6C4CED3C-1334-46ED-B691-F629F601028A}" dt="2022-09-09T13:02:56.966" v="967"/>
          <ac:spMkLst>
            <pc:docMk/>
            <pc:sldMk cId="838175587" sldId="601"/>
            <ac:spMk id="17" creationId="{C321F6F5-4416-3EB8-A62E-0F7E9AD6FA65}"/>
          </ac:spMkLst>
        </pc:spChg>
        <pc:picChg chg="del">
          <ac:chgData name="Dalia Utkienė" userId="00a84352-b811-4099-b831-aa38c50c5b7c" providerId="ADAL" clId="{6C4CED3C-1334-46ED-B691-F629F601028A}" dt="2022-09-09T10:50:05.389" v="12" actId="478"/>
          <ac:picMkLst>
            <pc:docMk/>
            <pc:sldMk cId="838175587" sldId="601"/>
            <ac:picMk id="5" creationId="{01FBD666-68ED-415B-A767-98BE184E98C6}"/>
          </ac:picMkLst>
        </pc:picChg>
        <pc:picChg chg="add mod">
          <ac:chgData name="Dalia Utkienė" userId="00a84352-b811-4099-b831-aa38c50c5b7c" providerId="ADAL" clId="{6C4CED3C-1334-46ED-B691-F629F601028A}" dt="2022-09-09T12:21:39.390" v="622" actId="1076"/>
          <ac:picMkLst>
            <pc:docMk/>
            <pc:sldMk cId="838175587" sldId="601"/>
            <ac:picMk id="7" creationId="{FD5A62D8-F1C3-9546-81BC-7110D4D48DC8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vduedu-my.sharepoint.com/personal/jolanta_railiene_vdu_lt/Documents/Documents/Apklausos%202023-06,%202024-01,%202024-06/2024-06/Absolvent&#371;%20apklausa%202024-09/EXIT_Grafikai_2024%2009%203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04688153943065"/>
          <c:y val="3.8800705467372132E-2"/>
          <c:w val="0.44974719553784814"/>
          <c:h val="0.85195767195767191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rgbClr val="781E4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2635343345723814"/>
                  <c:y val="7.0548125928703359E-3"/>
                </c:manualLayout>
              </c:layout>
              <c:tx>
                <c:rich>
                  <a:bodyPr/>
                  <a:lstStyle/>
                  <a:p>
                    <a:fld id="{8887CBC9-4B05-4E47-AD1F-863304496B28}" type="VALUE">
                      <a:rPr lang="en-US"/>
                      <a:pPr/>
                      <a:t>[VALUE]</a:t>
                    </a:fld>
                    <a:r>
                      <a:rPr lang="en-US"/>
                      <a:t> (76,0%)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817004950679386"/>
                      <c:h val="6.670194003527335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DD2-47B4-B228-66DDD91B4194}"/>
                </c:ext>
              </c:extLst>
            </c:dLbl>
            <c:dLbl>
              <c:idx val="1"/>
              <c:layout>
                <c:manualLayout>
                  <c:x val="0.26110536004801027"/>
                  <c:y val="0"/>
                </c:manualLayout>
              </c:layout>
              <c:tx>
                <c:rich>
                  <a:bodyPr/>
                  <a:lstStyle/>
                  <a:p>
                    <a:fld id="{11FB2FBD-8092-42A3-9960-36D4EE51BAE2}" type="VALUE">
                      <a:rPr lang="en-US"/>
                      <a:pPr/>
                      <a:t>[VALUE]</a:t>
                    </a:fld>
                    <a:r>
                      <a:rPr lang="en-US"/>
                      <a:t> (78,25%)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DD2-47B4-B228-66DDD91B4194}"/>
                </c:ext>
              </c:extLst>
            </c:dLbl>
            <c:dLbl>
              <c:idx val="2"/>
              <c:layout>
                <c:manualLayout>
                  <c:x val="0.26447917913739438"/>
                  <c:y val="0"/>
                </c:manualLayout>
              </c:layout>
              <c:tx>
                <c:rich>
                  <a:bodyPr/>
                  <a:lstStyle/>
                  <a:p>
                    <a:fld id="{750EA0AA-E16B-422D-A77E-4A2A5E38A372}" type="VALUE">
                      <a:rPr lang="en-US"/>
                      <a:pPr/>
                      <a:t>[VALUE]</a:t>
                    </a:fld>
                    <a:r>
                      <a:rPr lang="en-US"/>
                      <a:t> (79,5%)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DD2-47B4-B228-66DDD91B4194}"/>
                </c:ext>
              </c:extLst>
            </c:dLbl>
            <c:dLbl>
              <c:idx val="3"/>
              <c:layout>
                <c:manualLayout>
                  <c:x val="0.28056759446810636"/>
                  <c:y val="8.8183421516754845E-3"/>
                </c:manualLayout>
              </c:layout>
              <c:tx>
                <c:rich>
                  <a:bodyPr/>
                  <a:lstStyle/>
                  <a:p>
                    <a:fld id="{57318E9D-879E-49DE-87AE-D3F4C51132AC}" type="VALUE">
                      <a:rPr lang="en-US"/>
                      <a:pPr/>
                      <a:t>[VALUE]</a:t>
                    </a:fld>
                    <a:r>
                      <a:rPr lang="en-US"/>
                      <a:t> (80,75%)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28428904261171"/>
                      <c:h val="9.844797178130511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DD2-47B4-B228-66DDD91B4194}"/>
                </c:ext>
              </c:extLst>
            </c:dLbl>
            <c:dLbl>
              <c:idx val="4"/>
              <c:layout>
                <c:manualLayout>
                  <c:x val="0.27001746933337334"/>
                  <c:y val="-1.616677385145396E-17"/>
                </c:manualLayout>
              </c:layout>
              <c:tx>
                <c:rich>
                  <a:bodyPr/>
                  <a:lstStyle/>
                  <a:p>
                    <a:fld id="{8FEC73F6-B2EC-42D1-99D5-FADD8C4824D1}" type="VALUE">
                      <a:rPr lang="en-US"/>
                      <a:pPr/>
                      <a:t>[VALUE]</a:t>
                    </a:fld>
                    <a:r>
                      <a:rPr lang="en-US"/>
                      <a:t> (86,25%)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DD2-47B4-B228-66DDD91B41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eorgia" panose="02040502050405020303" pitchFamily="18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'[EXIT_Grafikai_2024 09 30.xlsx]praktika'!$A$8:$A$12</c:f>
              <c:strCache>
                <c:ptCount val="5"/>
                <c:pt idx="0">
                  <c:v>I would recommend this study programme to others</c:v>
                </c:pt>
                <c:pt idx="1">
                  <c:v>In my studies, I have acquired knowledge and skills required for work</c:v>
                </c:pt>
                <c:pt idx="2">
                  <c:v>In general, the studies have been of high quality</c:v>
                </c:pt>
                <c:pt idx="3">
                  <c:v>In my studies, I have developed my key skills (time planning, problem solving, language proviciency, collaboration, etc.)</c:v>
                </c:pt>
                <c:pt idx="4">
                  <c:v>I have dedicated enough time to my studies</c:v>
                </c:pt>
              </c:strCache>
            </c:strRef>
          </c:cat>
          <c:val>
            <c:numRef>
              <c:f>'[EXIT_Grafikai_2024 09 30.xlsx]praktika'!$B$8:$B$12</c:f>
              <c:numCache>
                <c:formatCode>General</c:formatCode>
                <c:ptCount val="5"/>
                <c:pt idx="0">
                  <c:v>3.04</c:v>
                </c:pt>
                <c:pt idx="1">
                  <c:v>3.13</c:v>
                </c:pt>
                <c:pt idx="2">
                  <c:v>3.18</c:v>
                </c:pt>
                <c:pt idx="3">
                  <c:v>3.23</c:v>
                </c:pt>
                <c:pt idx="4">
                  <c:v>3.45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D2-47B4-B228-66DDD91B41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577728"/>
        <c:axId val="217788416"/>
      </c:barChart>
      <c:catAx>
        <c:axId val="217577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lt-LT"/>
          </a:p>
        </c:txPr>
        <c:crossAx val="217788416"/>
        <c:crosses val="autoZero"/>
        <c:auto val="1"/>
        <c:lblAlgn val="ctr"/>
        <c:lblOffset val="100"/>
        <c:noMultiLvlLbl val="0"/>
      </c:catAx>
      <c:valAx>
        <c:axId val="217788416"/>
        <c:scaling>
          <c:orientation val="minMax"/>
          <c:max val="4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(body)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lt-LT"/>
          </a:p>
        </c:txPr>
        <c:crossAx val="21757772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Calibri (body)"/>
          <a:ea typeface="Calibri" panose="020F0502020204030204" pitchFamily="34" charset="0"/>
          <a:cs typeface="Calibri" panose="020F0502020204030204" pitchFamily="34" charset="0"/>
        </a:defRPr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257C-F127-44D5-9856-1D09FD414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C1CC5E-A0F2-405F-BFC3-CC85DDF6B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BBD7D-FA3B-430E-8600-D05D99123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93E0B-C62A-4B14-BE90-36ACAB91E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6A4AE-CCB4-4CCB-B266-E562AFA2E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4066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D50A6-B7B0-405E-B230-9F9850028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12D5D1-59A5-4D13-87B6-C18AA86EDF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71428-2F11-4799-B9D5-684F719B9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25518-755A-4855-9177-18A57E5DF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4A6FB-DD5E-4AA0-948C-52B1729B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1779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4A7EB4-5832-48A7-B210-974419D191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9D8992-5B8D-4271-8270-9B123708A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BA337-BD69-407B-B83E-E99926E52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C276B-98E8-44D8-81B3-813C030DD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D2321-AF7C-44C1-9B95-84545F40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360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80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72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3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93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79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8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623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0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6F959-8315-4284-907D-B2272C50B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A4C1-D5D6-4A3B-B2BF-D66FFC3AC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3798F-DA25-495B-8863-D4E021DE7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1CDB1-738C-463C-BFE0-31EA35427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8D628-8479-41E4-A5CC-5FCB920F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79747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29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832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94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CFA15-D49B-415B-929B-F14501702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FAAB5-0EC7-4E45-84AE-ED30BC269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61265-EBA4-4210-BFD3-E580751B3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C1546-DC9A-4E48-B8A9-B16658AC0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3ABB3-E046-437A-B437-3B3E53FD6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4154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ED36A-10B6-4687-8544-05C0355D0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3B12A-82CA-4C82-ABF5-45FB02F257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23D4D-3841-43B9-B608-D6F837A35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E32101-6645-4BE2-A974-53623217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90C6F-ACB2-4738-A0FF-202936A78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D09AE-BA54-460D-A33F-EC9917E2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5477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5AA9F-126F-415C-961A-423F8859F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DD0BC-6AE8-4AB6-85FD-C36178779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58320-F3BF-42BB-8431-234966B41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4D7F7E-19E7-4622-95FC-6FBB15204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600AC8-E785-452C-90AD-DAFCA62EFD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7B7C95-24A7-4E09-ADAE-216BF12BB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6C451A-3F79-4832-9BE2-E8DA318BD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6120E5-60D2-473F-92ED-C8683F90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5064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62740-42E9-4540-A250-0B0AEAAA0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879DCC-B939-4410-8F7F-31FD2CEC2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B323A2-A207-41F4-94BC-8862B1329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FFD0D-188E-4935-8504-C96CEBBC3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76026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B3A26A-5BD0-47AA-B673-3002A03C8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8D913F-C4E9-4BEB-8792-7A23ECB0D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71421-36E0-4DCB-9FC9-F2C0DD4F8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5410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91C8D-6A64-4F37-BDEE-23CD6298E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90E4A-333E-45AA-A5F2-50FBB5878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FB41CD-80FD-4D08-A5EE-95F58F295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B0F085-DE0D-4A42-83E2-78FEF0088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8D524-D69E-4866-B408-7E554A536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28A35-1623-4BE7-88C6-D7311379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8886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A37C0-78A9-4925-8BCF-D80B82332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E5F01D-9EB5-4987-8D16-F94FDB3C22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8EA1C8-35CD-41B1-923D-B44424323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00B63-F0AB-46F5-8D48-34248934B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9B7A4-9777-433B-9FEF-FB4C94CF2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444A5-1FD0-4694-AF1B-FEEC4987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1374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D51B3A-0FBA-41C8-8EF2-1413D8E36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229403-3D27-4210-8D97-E1804AA73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41BC4-2A34-4E22-A7A0-CA7FFEC2CF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DA6A3-4569-4599-ACFB-0A911606E36B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329E6-B68C-4920-A642-62C71A6AB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7B459-2E87-43DF-8DC0-B9B913E26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838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A05B1-1090-1D48-BB83-31FAEDB33418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2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1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4155" y="1042866"/>
            <a:ext cx="9894443" cy="33756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67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Times New Roman" panose="02020603050405020304" pitchFamily="18" charset="0"/>
              </a:rPr>
              <a:t>Vytautas Magnus University Alumni Survey Results: </a:t>
            </a:r>
            <a:endParaRPr kumimoji="0" lang="lt-LT" sz="42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67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Times New Roman" panose="02020603050405020304" pitchFamily="18" charset="0"/>
              </a:rPr>
              <a:t>Studies from the </a:t>
            </a:r>
            <a:r>
              <a:rPr kumimoji="0" lang="lt-LT" sz="4267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Times New Roman" panose="02020603050405020304" pitchFamily="18" charset="0"/>
              </a:rPr>
              <a:t>Alumni</a:t>
            </a:r>
            <a:r>
              <a:rPr kumimoji="0" lang="en-US" sz="4267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Times New Roman" panose="02020603050405020304" pitchFamily="18" charset="0"/>
              </a:rPr>
              <a:t> Perspective</a:t>
            </a:r>
          </a:p>
          <a:p>
            <a:pPr defTabSz="914377"/>
            <a:endParaRPr lang="lt-LT" sz="4267" dirty="0">
              <a:solidFill>
                <a:prstClr val="white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defTabSz="914377"/>
            <a:r>
              <a:rPr lang="lt-LT" sz="4250" dirty="0">
                <a:solidFill>
                  <a:schemeClr val="bg1"/>
                </a:solidFill>
                <a:latin typeface="Georgia"/>
                <a:cs typeface="Times New Roman"/>
              </a:rPr>
              <a:t>June</a:t>
            </a:r>
            <a:r>
              <a:rPr lang="en-US" sz="4250" dirty="0">
                <a:solidFill>
                  <a:schemeClr val="bg1"/>
                </a:solidFill>
                <a:latin typeface="Georgia"/>
                <a:cs typeface="Times New Roman"/>
              </a:rPr>
              <a:t> – </a:t>
            </a:r>
            <a:r>
              <a:rPr lang="en-GB" sz="4250" dirty="0">
                <a:solidFill>
                  <a:schemeClr val="bg1"/>
                </a:solidFill>
                <a:latin typeface="Georgia"/>
                <a:cs typeface="Times New Roman"/>
              </a:rPr>
              <a:t>July </a:t>
            </a:r>
            <a:r>
              <a:rPr lang="en-US" sz="4250" dirty="0">
                <a:solidFill>
                  <a:schemeClr val="bg1"/>
                </a:solidFill>
                <a:latin typeface="Georgia"/>
                <a:cs typeface="Times New Roman"/>
              </a:rPr>
              <a:t>202</a:t>
            </a:r>
            <a:r>
              <a:rPr lang="lt-LT" sz="4250" dirty="0">
                <a:solidFill>
                  <a:schemeClr val="bg1"/>
                </a:solidFill>
                <a:latin typeface="Georgia"/>
                <a:cs typeface="Times New Roman"/>
              </a:rPr>
              <a:t>4</a:t>
            </a:r>
            <a:endParaRPr lang="en-US" sz="4250" dirty="0">
              <a:solidFill>
                <a:schemeClr val="bg1"/>
              </a:solidFill>
              <a:latin typeface="Georgia"/>
              <a:cs typeface="Times New Roman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1475" y="906733"/>
            <a:ext cx="6227039" cy="622703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BCBD44-5A1A-BC36-7E3A-19D8352FED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55" y="5502938"/>
            <a:ext cx="1476000" cy="63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22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98000" y="390725"/>
            <a:ext cx="9158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32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Survey Purpose and Respondents</a:t>
            </a:r>
            <a:endParaRPr lang="en-US" sz="2800" dirty="0">
              <a:solidFill>
                <a:srgbClr val="781E40"/>
              </a:solidFill>
              <a:latin typeface="Georgia" panose="02040502050405020303" pitchFamily="18" charset="0"/>
              <a:ea typeface="Georgia" charset="0"/>
              <a:cs typeface="Georgia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FD25267-F34D-FF29-AC02-A5B0CFA35CFA}"/>
              </a:ext>
            </a:extLst>
          </p:cNvPr>
          <p:cNvGrpSpPr/>
          <p:nvPr/>
        </p:nvGrpSpPr>
        <p:grpSpPr>
          <a:xfrm>
            <a:off x="498000" y="1303616"/>
            <a:ext cx="11160001" cy="4250768"/>
            <a:chOff x="2867220" y="2064483"/>
            <a:chExt cx="7251400" cy="3237521"/>
          </a:xfrm>
          <a:solidFill>
            <a:srgbClr val="F3F3F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19B28DC-357A-49AE-71CA-54381F9CA879}"/>
                </a:ext>
              </a:extLst>
            </p:cNvPr>
            <p:cNvSpPr/>
            <p:nvPr/>
          </p:nvSpPr>
          <p:spPr>
            <a:xfrm>
              <a:off x="2867220" y="2722789"/>
              <a:ext cx="7251400" cy="6032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377"/>
              <a:r>
                <a:rPr lang="en-US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The goal was to </a:t>
              </a:r>
              <a:r>
                <a:rPr lang="en-US" dirty="0">
                  <a:solidFill>
                    <a:schemeClr val="tx1"/>
                  </a:solidFill>
                  <a:latin typeface="Georgia"/>
                  <a:cs typeface="Times New Roman"/>
                </a:rPr>
                <a:t>determine the</a:t>
              </a:r>
              <a:r>
                <a:rPr lang="en-US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 opinion of Vytautas Magnus University (further – University, VMU) alumni </a:t>
              </a:r>
              <a:r>
                <a:rPr lang="lt-LT" sz="1800" dirty="0" err="1">
                  <a:solidFill>
                    <a:schemeClr val="tx1"/>
                  </a:solidFill>
                  <a:latin typeface="Georgia"/>
                  <a:cs typeface="Times New Roman"/>
                </a:rPr>
                <a:t>in</a:t>
              </a:r>
              <a:r>
                <a:rPr lang="lt-LT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 2023 </a:t>
              </a:r>
              <a:r>
                <a:rPr lang="en-US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about studies and their preparation for professional activities.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BAB0DF8-9A39-08FB-9F01-29502A3DA555}"/>
                </a:ext>
              </a:extLst>
            </p:cNvPr>
            <p:cNvSpPr/>
            <p:nvPr/>
          </p:nvSpPr>
          <p:spPr>
            <a:xfrm>
              <a:off x="2867220" y="4040485"/>
              <a:ext cx="7251399" cy="6032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377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The respondents' answers about their studies are presented below.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35BE786-9D2C-DC63-427C-7464C4943376}"/>
                </a:ext>
              </a:extLst>
            </p:cNvPr>
            <p:cNvSpPr/>
            <p:nvPr/>
          </p:nvSpPr>
          <p:spPr>
            <a:xfrm>
              <a:off x="2867220" y="3382179"/>
              <a:ext cx="7251399" cy="603212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377"/>
              <a:r>
                <a:rPr lang="en-GB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Respondents: VMU students who had studied in bachelor, master, integrated and professional study programmes</a:t>
              </a:r>
              <a:r>
                <a:rPr lang="en-GB" dirty="0">
                  <a:solidFill>
                    <a:schemeClr val="tx1"/>
                  </a:solidFill>
                  <a:latin typeface="Georgia"/>
                  <a:cs typeface="Times New Roman"/>
                </a:rPr>
                <a:t> and </a:t>
              </a:r>
              <a:r>
                <a:rPr lang="en-GB" sz="1800" dirty="0">
                  <a:solidFill>
                    <a:schemeClr val="tx1"/>
                  </a:solidFill>
                  <a:latin typeface="Georgia"/>
                </a:rPr>
                <a:t>were </a:t>
              </a:r>
              <a:r>
                <a:rPr lang="en-GB" dirty="0">
                  <a:solidFill>
                    <a:schemeClr val="tx1"/>
                  </a:solidFill>
                  <a:latin typeface="Georgia"/>
                </a:rPr>
                <a:t>surveyed</a:t>
              </a:r>
              <a:r>
                <a:rPr lang="en-GB" sz="1800" dirty="0">
                  <a:solidFill>
                    <a:schemeClr val="tx1"/>
                  </a:solidFill>
                  <a:latin typeface="Georgia"/>
                </a:rPr>
                <a:t> one year after graduation.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43B280A-00AB-8ABA-2DFA-94D0C4D0E917}"/>
                </a:ext>
              </a:extLst>
            </p:cNvPr>
            <p:cNvSpPr/>
            <p:nvPr/>
          </p:nvSpPr>
          <p:spPr>
            <a:xfrm>
              <a:off x="2867220" y="4698792"/>
              <a:ext cx="7251399" cy="6032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377">
                <a:lnSpc>
                  <a:spcPct val="100000"/>
                </a:lnSpc>
                <a:spcBef>
                  <a:spcPts val="0"/>
                </a:spcBef>
              </a:pPr>
              <a:r>
                <a:rPr lang="lt-LT" dirty="0">
                  <a:solidFill>
                    <a:schemeClr val="tx1"/>
                  </a:solidFill>
                  <a:latin typeface="Georgia"/>
                  <a:cs typeface="Times New Roman"/>
                </a:rPr>
                <a:t>101</a:t>
              </a:r>
              <a:r>
                <a:rPr lang="en-US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 alumni (</a:t>
              </a:r>
              <a:r>
                <a:rPr lang="lt-LT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4</a:t>
              </a:r>
              <a:r>
                <a:rPr lang="en-US" dirty="0">
                  <a:solidFill>
                    <a:schemeClr val="tx1"/>
                  </a:solidFill>
                  <a:latin typeface="Georgia"/>
                  <a:cs typeface="Times New Roman"/>
                </a:rPr>
                <a:t>,</a:t>
              </a:r>
              <a:r>
                <a:rPr lang="lt-LT" dirty="0">
                  <a:solidFill>
                    <a:schemeClr val="tx1"/>
                  </a:solidFill>
                  <a:latin typeface="Georgia"/>
                  <a:cs typeface="Times New Roman"/>
                </a:rPr>
                <a:t>99</a:t>
              </a:r>
              <a:r>
                <a:rPr lang="en-US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% of VMU alumni) completed the survey – </a:t>
              </a:r>
              <a:r>
                <a:rPr lang="lt-LT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41</a:t>
              </a:r>
              <a:r>
                <a:rPr lang="en-US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 of bachelor, </a:t>
              </a:r>
              <a:r>
                <a:rPr lang="lt-LT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48</a:t>
              </a:r>
              <a:r>
                <a:rPr lang="en-US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 master, </a:t>
              </a:r>
              <a:r>
                <a:rPr lang="lt-LT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1</a:t>
              </a:r>
              <a:r>
                <a:rPr lang="en-US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 integrated and </a:t>
              </a:r>
              <a:r>
                <a:rPr lang="lt-LT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11</a:t>
              </a:r>
              <a:r>
                <a:rPr lang="en-US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 professional studies</a:t>
              </a:r>
              <a:r>
                <a:rPr lang="en-US" sz="1800" dirty="0">
                  <a:latin typeface="Georgia"/>
                  <a:cs typeface="Times New Roman"/>
                </a:rPr>
                <a:t>'</a:t>
              </a:r>
              <a:r>
                <a:rPr lang="en-US" sz="1800" dirty="0">
                  <a:solidFill>
                    <a:schemeClr val="tx1"/>
                  </a:solidFill>
                  <a:latin typeface="Georgia"/>
                  <a:cs typeface="Times New Roman"/>
                </a:rPr>
                <a:t> alumni.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2AF9DE-59EC-CCC8-C85A-0E89FE5A3B70}"/>
                </a:ext>
              </a:extLst>
            </p:cNvPr>
            <p:cNvSpPr/>
            <p:nvPr/>
          </p:nvSpPr>
          <p:spPr>
            <a:xfrm>
              <a:off x="2867220" y="2064483"/>
              <a:ext cx="7251400" cy="603212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377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The survey of alumni was conducted in June and July 202</a:t>
              </a:r>
              <a:r>
                <a:rPr lang="lt-LT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4</a:t>
              </a:r>
              <a:r>
                <a:rPr lang="en-US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5967F535-84AA-56AB-A4C4-27091E6590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961" y="153240"/>
            <a:ext cx="1220658" cy="52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288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1872" y="98338"/>
            <a:ext cx="9158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Respondents in Faculties / Academies</a:t>
            </a:r>
            <a:endParaRPr lang="en-US" sz="2800" dirty="0">
              <a:solidFill>
                <a:srgbClr val="781E40"/>
              </a:solidFill>
              <a:latin typeface="Georgia" panose="02040502050405020303" pitchFamily="18" charset="0"/>
              <a:ea typeface="Georgia" charset="0"/>
              <a:cs typeface="Georgia" charset="0"/>
            </a:endParaRPr>
          </a:p>
        </p:txBody>
      </p:sp>
      <p:graphicFrame>
        <p:nvGraphicFramePr>
          <p:cNvPr id="7" name="Turinio vietos rezervavimo ženklas 5">
            <a:extLst>
              <a:ext uri="{FF2B5EF4-FFF2-40B4-BE49-F238E27FC236}">
                <a16:creationId xmlns:a16="http://schemas.microsoft.com/office/drawing/2014/main" id="{427E970B-B692-4820-8CD5-9A6A4C60F0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083311"/>
              </p:ext>
            </p:extLst>
          </p:nvPr>
        </p:nvGraphicFramePr>
        <p:xfrm>
          <a:off x="241872" y="702378"/>
          <a:ext cx="11570747" cy="57465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613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0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32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noProof="0" dirty="0">
                          <a:solidFill>
                            <a:schemeClr val="bg1"/>
                          </a:solidFill>
                          <a:latin typeface="Georgia"/>
                          <a:cs typeface="Times New Roman"/>
                        </a:rPr>
                        <a:t>Faculty / Academy</a:t>
                      </a:r>
                      <a:endParaRPr lang="en-US" sz="1800" noProof="0" dirty="0">
                        <a:solidFill>
                          <a:schemeClr val="bg1"/>
                        </a:solidFill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rgbClr val="781E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Number of respondents</a:t>
                      </a:r>
                      <a:endParaRPr lang="en-US" sz="1800" strike="sngStrike" noProof="0" dirty="0">
                        <a:solidFill>
                          <a:schemeClr val="bg1"/>
                        </a:solidFill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rgbClr val="781E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Number of alumni</a:t>
                      </a:r>
                      <a:endParaRPr lang="en-US" sz="1800" strike="sngStrike" noProof="0" dirty="0">
                        <a:solidFill>
                          <a:schemeClr val="bg1"/>
                        </a:solidFill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rgbClr val="781E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noProof="0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Percentage of surveyed alumni</a:t>
                      </a:r>
                    </a:p>
                  </a:txBody>
                  <a:tcPr marL="121920" marR="121920" marT="60960" marB="60960" anchor="ctr">
                    <a:solidFill>
                      <a:srgbClr val="781E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22">
                <a:tc>
                  <a:txBody>
                    <a:bodyPr/>
                    <a:lstStyle/>
                    <a:p>
                      <a:pPr marL="457200" marR="0" lvl="1" indent="0" algn="l" defTabSz="9143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1. </a:t>
                      </a:r>
                      <a:r>
                        <a:rPr lang="en-US" sz="1700" b="0" noProof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Faculty of Economics and Management (FEM)</a:t>
                      </a: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/>
                        </a:rPr>
                        <a:t>12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/>
                        </a:rPr>
                        <a:t>243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4,94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22">
                <a:tc>
                  <a:txBody>
                    <a:bodyPr/>
                    <a:lstStyle/>
                    <a:p>
                      <a:pPr marL="457200" marR="0" lvl="1" indent="0" algn="l" defTabSz="9143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2. </a:t>
                      </a:r>
                      <a:r>
                        <a:rPr lang="en-US" sz="1700" b="0" noProof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Faculty of Natural Sciences (FNS)</a:t>
                      </a:r>
                    </a:p>
                  </a:txBody>
                  <a:tcPr marL="7374" marR="7374" marT="7374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/>
                        </a:rPr>
                        <a:t>1</a:t>
                      </a:r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/>
                        </a:rPr>
                        <a:t>15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1,74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22">
                <a:tc>
                  <a:txBody>
                    <a:bodyPr/>
                    <a:lstStyle/>
                    <a:p>
                      <a:pPr marL="457200" marR="0" lvl="1" indent="0" algn="l" defTabSz="9143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3. </a:t>
                      </a:r>
                      <a:r>
                        <a:rPr lang="en-US" sz="1700" b="0" noProof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Faculty of Humanities (FH)</a:t>
                      </a: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7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192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3,65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022">
                <a:tc>
                  <a:txBody>
                    <a:bodyPr/>
                    <a:lstStyle/>
                    <a:p>
                      <a:pPr marL="457200" marR="0" lvl="1" indent="0" algn="l" defTabSz="9143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4. </a:t>
                      </a:r>
                      <a:r>
                        <a:rPr lang="en-US" sz="1700" b="0" noProof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Faculty of Informatics (FI)</a:t>
                      </a:r>
                    </a:p>
                  </a:txBody>
                  <a:tcPr marL="7374" marR="7374" marT="7374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64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022">
                <a:tc>
                  <a:txBody>
                    <a:bodyPr/>
                    <a:lstStyle/>
                    <a:p>
                      <a:pPr marL="457200" marR="0" lvl="1" indent="0" algn="l" defTabSz="9143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5. </a:t>
                      </a:r>
                      <a:r>
                        <a:rPr lang="en-US" sz="1700" b="0" noProof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Faculty of Catholic Theology (FCT)</a:t>
                      </a: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34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2,94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022">
                <a:tc>
                  <a:txBody>
                    <a:bodyPr/>
                    <a:lstStyle/>
                    <a:p>
                      <a:pPr marL="457200" marR="0" lvl="1" indent="0" algn="l" defTabSz="9143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6. </a:t>
                      </a:r>
                      <a:r>
                        <a:rPr lang="en-US" sz="1700" b="0" noProof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Faculty of Arts (FA)</a:t>
                      </a: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111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10,81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022">
                <a:tc>
                  <a:txBody>
                    <a:bodyPr/>
                    <a:lstStyle/>
                    <a:p>
                      <a:pPr marL="457200" marR="0" lvl="1" indent="0" algn="l" defTabSz="9143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7. </a:t>
                      </a:r>
                      <a:r>
                        <a:rPr lang="en-US" sz="1700" b="0" noProof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Music Academy (MA)</a:t>
                      </a: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9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84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10,71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022">
                <a:tc>
                  <a:txBody>
                    <a:bodyPr/>
                    <a:lstStyle/>
                    <a:p>
                      <a:pPr marL="457200" marR="0" lvl="1" indent="0" algn="l" defTabSz="9143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8. </a:t>
                      </a:r>
                      <a:r>
                        <a:rPr lang="en-US" sz="1700" b="0" noProof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Faculty of Political Science and Diplomacy (FPSD)</a:t>
                      </a:r>
                    </a:p>
                  </a:txBody>
                  <a:tcPr marL="7374" marR="7374" marT="7374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201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022">
                <a:tc>
                  <a:txBody>
                    <a:bodyPr/>
                    <a:lstStyle/>
                    <a:p>
                      <a:pPr marL="457200" marR="0" lvl="1" indent="0" algn="l" defTabSz="9143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9. </a:t>
                      </a:r>
                      <a:r>
                        <a:rPr lang="en-US" sz="1700" b="0" noProof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Faculty of Social Sciences (FSS)</a:t>
                      </a: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20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89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1,06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022">
                <a:tc>
                  <a:txBody>
                    <a:bodyPr/>
                    <a:lstStyle/>
                    <a:p>
                      <a:pPr marL="457200" marR="0" lvl="1" indent="0" algn="l" defTabSz="9143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10. </a:t>
                      </a:r>
                      <a:r>
                        <a:rPr lang="en-US" sz="1700" b="0" noProof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Education Academy (EA)</a:t>
                      </a: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14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381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3,67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0747447"/>
                  </a:ext>
                </a:extLst>
              </a:tr>
              <a:tr h="371022">
                <a:tc>
                  <a:txBody>
                    <a:bodyPr/>
                    <a:lstStyle/>
                    <a:p>
                      <a:pPr marL="457200" marR="0" lvl="1" indent="0" algn="l" defTabSz="9143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11. </a:t>
                      </a:r>
                      <a:r>
                        <a:rPr lang="en-US" sz="1700" b="0" noProof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Faculty of Law (FL)</a:t>
                      </a: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70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4,29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2342807"/>
                  </a:ext>
                </a:extLst>
              </a:tr>
              <a:tr h="371022">
                <a:tc>
                  <a:txBody>
                    <a:bodyPr/>
                    <a:lstStyle/>
                    <a:p>
                      <a:pPr marL="457200" marR="0" lvl="1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12. </a:t>
                      </a:r>
                      <a:r>
                        <a:rPr lang="en-US" sz="1700" b="0" noProof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Agriculture Academy (AA)</a:t>
                      </a:r>
                    </a:p>
                  </a:txBody>
                  <a:tcPr marL="7374" marR="7374" marT="7374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21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340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6,18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173892"/>
                  </a:ext>
                </a:extLst>
              </a:tr>
              <a:tr h="3710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 b="1" noProof="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total:</a:t>
                      </a:r>
                      <a:endParaRPr lang="en-GB" sz="1700" b="1" noProof="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101</a:t>
                      </a:r>
                      <a:endParaRPr 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2024</a:t>
                      </a:r>
                      <a:endParaRPr 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4,99</a:t>
                      </a:r>
                      <a:r>
                        <a:rPr lang="en-US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1866703"/>
                  </a:ext>
                </a:extLst>
              </a:tr>
            </a:tbl>
          </a:graphicData>
        </a:graphic>
      </p:graphicFrame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E8055858-5439-8D91-071E-6684A6D206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961" y="153240"/>
            <a:ext cx="1220658" cy="52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574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62551" y="185132"/>
            <a:ext cx="109038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781E40"/>
                </a:solidFill>
                <a:latin typeface="Georgia" panose="02040502050405020303" pitchFamily="18" charset="0"/>
              </a:rPr>
              <a:t>Summarised</a:t>
            </a:r>
            <a:r>
              <a:rPr lang="lt-LT" sz="32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E</a:t>
            </a:r>
            <a:r>
              <a:rPr lang="en-GB" sz="32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valuation of </a:t>
            </a:r>
            <a:r>
              <a:rPr lang="lt-LT" sz="32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S</a:t>
            </a:r>
            <a:r>
              <a:rPr lang="en-GB" sz="3200" dirty="0" err="1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tudies</a:t>
            </a:r>
            <a:endParaRPr lang="lt-LT" dirty="0">
              <a:solidFill>
                <a:srgbClr val="781E4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r>
              <a:rPr lang="lt-LT" sz="18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5</a:t>
            </a:r>
            <a:r>
              <a:rPr lang="en-US" sz="18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statements, answers  from "agree" – 4 to "disagree" – 1; "I do not know, hard to say" (0) – eliminated.</a:t>
            </a:r>
            <a:endParaRPr lang="en-US" sz="1800" dirty="0">
              <a:solidFill>
                <a:srgbClr val="781E40"/>
              </a:solidFill>
              <a:latin typeface="Georgia" panose="02040502050405020303" pitchFamily="18" charset="0"/>
              <a:ea typeface="Georgia" charset="0"/>
              <a:cs typeface="Georgia" charset="0"/>
            </a:endParaRP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2057106D-EC6E-49B3-BB55-418585379998}"/>
              </a:ext>
            </a:extLst>
          </p:cNvPr>
          <p:cNvSpPr txBox="1"/>
          <p:nvPr/>
        </p:nvSpPr>
        <p:spPr>
          <a:xfrm>
            <a:off x="1151780" y="5625929"/>
            <a:ext cx="9888439" cy="34685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b="1" dirty="0">
                <a:latin typeface="Georgia" panose="02040502050405020303" pitchFamily="18" charset="0"/>
              </a:rPr>
              <a:t>             Statements 			Averages of evaluations and </a:t>
            </a:r>
            <a:r>
              <a:rPr lang="en-GB" sz="1600" b="1" noProof="0" dirty="0">
                <a:latin typeface="Georgia" panose="02040502050405020303" pitchFamily="18" charset="0"/>
              </a:rPr>
              <a:t>percentage </a:t>
            </a:r>
            <a:r>
              <a:rPr lang="lt-LT" sz="1600" b="1" dirty="0">
                <a:latin typeface="Georgia" panose="02040502050405020303" pitchFamily="18" charset="0"/>
              </a:rPr>
              <a:t>(</a:t>
            </a:r>
            <a:r>
              <a:rPr lang="en-US" sz="1600" b="1" dirty="0">
                <a:latin typeface="Georgia" panose="02040502050405020303" pitchFamily="18" charset="0"/>
              </a:rPr>
              <a:t>%)</a:t>
            </a:r>
            <a:endParaRPr lang="lt-LT" sz="1600" dirty="0">
              <a:solidFill>
                <a:sysClr val="windowText" lastClr="000000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4E73A73C-2592-9C7E-03B6-1E0BD99130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961" y="153240"/>
            <a:ext cx="1220658" cy="529873"/>
          </a:xfrm>
          <a:prstGeom prst="rect">
            <a:avLst/>
          </a:prstGeo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9947087"/>
              </p:ext>
            </p:extLst>
          </p:nvPr>
        </p:nvGraphicFramePr>
        <p:xfrm>
          <a:off x="122548" y="1495424"/>
          <a:ext cx="11883715" cy="3978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535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BFCC-C4CE-46F7-BD2A-E97B79291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213" y="0"/>
            <a:ext cx="10515600" cy="75092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781E40"/>
                </a:solidFill>
                <a:latin typeface="Georgia"/>
                <a:cs typeface="Times New Roman"/>
              </a:rPr>
              <a:t>Summary of Alumni Comments</a:t>
            </a:r>
            <a:r>
              <a:rPr lang="lt-LT" sz="3200" dirty="0">
                <a:solidFill>
                  <a:srgbClr val="781E40"/>
                </a:solidFill>
                <a:latin typeface="Georgia"/>
                <a:cs typeface="Times New Roman"/>
              </a:rPr>
              <a:t> (1):</a:t>
            </a:r>
            <a:endParaRPr lang="lt-LT" sz="3200" dirty="0">
              <a:latin typeface="Georgia"/>
              <a:cs typeface="Times New Roman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E1442B3-E3C2-5FB6-5749-E92447AD97DE}"/>
              </a:ext>
            </a:extLst>
          </p:cNvPr>
          <p:cNvGrpSpPr/>
          <p:nvPr/>
        </p:nvGrpSpPr>
        <p:grpSpPr>
          <a:xfrm>
            <a:off x="1077971" y="772784"/>
            <a:ext cx="9606210" cy="4631928"/>
            <a:chOff x="3576078" y="1828653"/>
            <a:chExt cx="6375963" cy="26820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7D0E80E-C216-F9CE-A532-F0975125C478}"/>
                </a:ext>
              </a:extLst>
            </p:cNvPr>
            <p:cNvSpPr/>
            <p:nvPr/>
          </p:nvSpPr>
          <p:spPr>
            <a:xfrm>
              <a:off x="6845768" y="1828653"/>
              <a:ext cx="3106273" cy="833817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t-LT" sz="180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The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possibility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to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personalise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studies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with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wide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variety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minor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studies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and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elective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courses</a:t>
              </a:r>
              <a:r>
                <a:rPr lang="en-US" dirty="0">
                  <a:solidFill>
                    <a:schemeClr val="tx1"/>
                  </a:solidFill>
                  <a:latin typeface="Georgia"/>
                </a:rPr>
                <a:t>.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4FFD885-12AD-E26E-5FB7-65C7DB5E1563}"/>
                </a:ext>
              </a:extLst>
            </p:cNvPr>
            <p:cNvSpPr/>
            <p:nvPr/>
          </p:nvSpPr>
          <p:spPr>
            <a:xfrm>
              <a:off x="6845766" y="2752949"/>
              <a:ext cx="3106273" cy="833817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The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option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for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online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studies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,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with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a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wide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selection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of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lecture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times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that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allows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for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successful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balancing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of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studies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,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work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and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personal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 </a:t>
              </a:r>
              <a:r>
                <a:rPr lang="lt-LT" sz="1800" b="0" kern="1200" dirty="0" err="1">
                  <a:solidFill>
                    <a:schemeClr val="tx1"/>
                  </a:solidFill>
                  <a:effectLst/>
                  <a:latin typeface="Georgia"/>
                </a:rPr>
                <a:t>activities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/>
                </a:rPr>
                <a:t>.</a:t>
              </a:r>
              <a:endParaRPr lang="en-US" sz="1800" b="0" kern="1200" dirty="0">
                <a:solidFill>
                  <a:schemeClr val="tx1"/>
                </a:solidFill>
                <a:effectLst/>
                <a:latin typeface="Georgia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50D9173-84AA-2D2B-8D93-3BC26BEDDE78}"/>
                </a:ext>
              </a:extLst>
            </p:cNvPr>
            <p:cNvSpPr/>
            <p:nvPr/>
          </p:nvSpPr>
          <p:spPr>
            <a:xfrm>
              <a:off x="6845765" y="3676906"/>
              <a:ext cx="3106273" cy="833817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t-LT" dirty="0" err="1">
                  <a:solidFill>
                    <a:schemeClr val="tx1"/>
                  </a:solidFill>
                  <a:latin typeface="Georgia"/>
                </a:rPr>
                <a:t>Aesthetic</a:t>
              </a:r>
              <a:r>
                <a:rPr lang="lt-LT" dirty="0">
                  <a:solidFill>
                    <a:schemeClr val="tx1"/>
                  </a:solidFill>
                  <a:latin typeface="Georgia"/>
                </a:rPr>
                <a:t>, </a:t>
              </a:r>
              <a:r>
                <a:rPr lang="lt-LT" dirty="0" err="1">
                  <a:solidFill>
                    <a:schemeClr val="tx1"/>
                  </a:solidFill>
                  <a:latin typeface="Georgia"/>
                </a:rPr>
                <a:t>functional</a:t>
              </a:r>
              <a:r>
                <a:rPr lang="lt-LT" dirty="0">
                  <a:solidFill>
                    <a:schemeClr val="tx1"/>
                  </a:solidFill>
                  <a:latin typeface="Georgia"/>
                </a:rPr>
                <a:t>, </a:t>
              </a:r>
              <a:r>
                <a:rPr lang="lt-LT" dirty="0" err="1">
                  <a:solidFill>
                    <a:schemeClr val="tx1"/>
                  </a:solidFill>
                  <a:latin typeface="Georgia"/>
                </a:rPr>
                <a:t>comfortable</a:t>
              </a:r>
              <a:r>
                <a:rPr lang="lt-LT" dirty="0">
                  <a:solidFill>
                    <a:schemeClr val="tx1"/>
                  </a:solidFill>
                  <a:latin typeface="Georgia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</a:rPr>
                <a:t>learning</a:t>
              </a:r>
              <a:r>
                <a:rPr lang="lt-LT" dirty="0">
                  <a:solidFill>
                    <a:schemeClr val="tx1"/>
                  </a:solidFill>
                  <a:latin typeface="Georgia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</a:rPr>
                <a:t>environment</a:t>
              </a:r>
              <a:r>
                <a:rPr lang="lt-LT" dirty="0">
                  <a:solidFill>
                    <a:schemeClr val="tx1"/>
                  </a:solidFill>
                  <a:latin typeface="Georgia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</a:rPr>
                <a:t>and</a:t>
              </a:r>
              <a:r>
                <a:rPr lang="lt-LT" dirty="0">
                  <a:solidFill>
                    <a:schemeClr val="tx1"/>
                  </a:solidFill>
                  <a:latin typeface="Georgia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</a:rPr>
                <a:t>an</a:t>
              </a:r>
              <a:r>
                <a:rPr lang="lt-LT" dirty="0">
                  <a:solidFill>
                    <a:schemeClr val="tx1"/>
                  </a:solidFill>
                  <a:latin typeface="Georgia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</a:rPr>
                <a:t>open</a:t>
              </a:r>
              <a:r>
                <a:rPr lang="lt-LT" dirty="0">
                  <a:solidFill>
                    <a:schemeClr val="tx1"/>
                  </a:solidFill>
                  <a:latin typeface="Georgia"/>
                </a:rPr>
                <a:t>, </a:t>
              </a:r>
              <a:r>
                <a:rPr lang="lt-LT" dirty="0" err="1">
                  <a:solidFill>
                    <a:schemeClr val="tx1"/>
                  </a:solidFill>
                  <a:latin typeface="Georgia"/>
                </a:rPr>
                <a:t>welcoming</a:t>
              </a:r>
              <a:r>
                <a:rPr lang="lt-LT" dirty="0">
                  <a:solidFill>
                    <a:schemeClr val="tx1"/>
                  </a:solidFill>
                  <a:latin typeface="Georgia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</a:rPr>
                <a:t>and</a:t>
              </a:r>
              <a:r>
                <a:rPr lang="lt-LT" dirty="0">
                  <a:solidFill>
                    <a:schemeClr val="tx1"/>
                  </a:solidFill>
                  <a:latin typeface="Georgia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</a:rPr>
                <a:t>supportive</a:t>
              </a:r>
              <a:r>
                <a:rPr lang="lt-LT" dirty="0">
                  <a:solidFill>
                    <a:schemeClr val="tx1"/>
                  </a:solidFill>
                  <a:latin typeface="Georgia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</a:rPr>
                <a:t>university</a:t>
              </a:r>
              <a:r>
                <a:rPr lang="lt-LT" dirty="0">
                  <a:solidFill>
                    <a:schemeClr val="tx1"/>
                  </a:solidFill>
                  <a:latin typeface="Georgia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</a:rPr>
                <a:t>community</a:t>
              </a:r>
              <a:r>
                <a:rPr lang="lt-LT">
                  <a:solidFill>
                    <a:schemeClr val="tx1"/>
                  </a:solidFill>
                  <a:latin typeface="Georgia"/>
                </a:rPr>
                <a:t>.</a:t>
              </a:r>
              <a:endParaRPr lang="en-US" dirty="0">
                <a:solidFill>
                  <a:schemeClr val="tx1"/>
                </a:solidFill>
                <a:latin typeface="Georgia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321F6F5-4416-3EB8-A62E-0F7E9AD6FA65}"/>
                </a:ext>
              </a:extLst>
            </p:cNvPr>
            <p:cNvSpPr/>
            <p:nvPr/>
          </p:nvSpPr>
          <p:spPr>
            <a:xfrm>
              <a:off x="3576078" y="2747629"/>
              <a:ext cx="3106273" cy="833817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r>
                <a:rPr lang="lt-LT" sz="1800" kern="15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Competent</a:t>
              </a:r>
              <a:r>
                <a:rPr lang="lt-LT" sz="1800" kern="15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lt-LT" sz="1800" kern="150" dirty="0" err="1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professional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dedicated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friendly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and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motivating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lecturers</a:t>
              </a:r>
              <a:r>
                <a:rPr lang="lt-LT" sz="1800" kern="15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en-US" sz="1800" kern="15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EACC4B7-6D69-20A4-54BA-ED1A26A3F682}"/>
                </a:ext>
              </a:extLst>
            </p:cNvPr>
            <p:cNvSpPr/>
            <p:nvPr/>
          </p:nvSpPr>
          <p:spPr>
            <a:xfrm>
              <a:off x="3576079" y="3676906"/>
              <a:ext cx="3106273" cy="833817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r>
                <a:rPr lang="lt-LT" sz="1800" dirty="0" err="1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Engaging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lectures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,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interactive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discussions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,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and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the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integration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of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theory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with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practical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sz="1800" dirty="0" err="1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sessions</a:t>
              </a:r>
              <a:r>
                <a:rPr lang="en-US" sz="1800" dirty="0">
                  <a:solidFill>
                    <a:schemeClr val="tx1"/>
                  </a:solidFill>
                  <a:effectLst/>
                  <a:latin typeface="Georgia"/>
                  <a:ea typeface="Times New Roman" panose="02020603050405020304" pitchFamily="18" charset="0"/>
                </a:rPr>
                <a:t>.</a:t>
              </a:r>
              <a:r>
                <a:rPr lang="en-US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 </a:t>
              </a:r>
              <a:endParaRPr lang="en-US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endParaRP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1DD95E5A-14A8-9FA6-04D6-02DF79E74C5A}"/>
              </a:ext>
            </a:extLst>
          </p:cNvPr>
          <p:cNvSpPr/>
          <p:nvPr/>
        </p:nvSpPr>
        <p:spPr>
          <a:xfrm>
            <a:off x="1077977" y="781679"/>
            <a:ext cx="4680000" cy="1440000"/>
          </a:xfrm>
          <a:prstGeom prst="rect">
            <a:avLst/>
          </a:prstGeom>
          <a:solidFill>
            <a:srgbClr val="781E4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en-GB" sz="2800" dirty="0">
                <a:solidFill>
                  <a:schemeClr val="bg1"/>
                </a:solidFill>
                <a:latin typeface="Georgia" panose="02040502050405020303" pitchFamily="18" charset="0"/>
              </a:rPr>
              <a:t>What did you like the most about studying at VMU?</a:t>
            </a:r>
            <a:endParaRPr lang="en-GB" sz="1800" dirty="0">
              <a:solidFill>
                <a:schemeClr val="bg1"/>
              </a:solidFill>
            </a:endParaRP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B60ACBEC-C0A0-1E04-66F9-5DF8F42BEA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961" y="153240"/>
            <a:ext cx="1220658" cy="52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069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BFCC-C4CE-46F7-BD2A-E97B79291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346" y="40728"/>
            <a:ext cx="10515600" cy="81661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781E40"/>
                </a:solidFill>
                <a:latin typeface="Georgia"/>
                <a:cs typeface="Times New Roman"/>
              </a:rPr>
              <a:t>Summary of Alumni' Comments</a:t>
            </a:r>
            <a:r>
              <a:rPr lang="lt-LT" sz="3200" dirty="0">
                <a:solidFill>
                  <a:srgbClr val="781E40"/>
                </a:solidFill>
                <a:latin typeface="Georgia"/>
                <a:cs typeface="Times New Roman"/>
              </a:rPr>
              <a:t> (2):</a:t>
            </a:r>
            <a:endParaRPr lang="lt-LT" sz="3200" dirty="0">
              <a:latin typeface="Georgia"/>
              <a:cs typeface="Times New Roman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E1442B3-E3C2-5FB6-5749-E92447AD97DE}"/>
              </a:ext>
            </a:extLst>
          </p:cNvPr>
          <p:cNvGrpSpPr/>
          <p:nvPr/>
        </p:nvGrpSpPr>
        <p:grpSpPr>
          <a:xfrm>
            <a:off x="977944" y="1102226"/>
            <a:ext cx="9678798" cy="4725057"/>
            <a:chOff x="3115589" y="1854484"/>
            <a:chExt cx="6367906" cy="339594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7D0E80E-C216-F9CE-A532-F0975125C478}"/>
                </a:ext>
              </a:extLst>
            </p:cNvPr>
            <p:cNvSpPr/>
            <p:nvPr/>
          </p:nvSpPr>
          <p:spPr>
            <a:xfrm>
              <a:off x="6404413" y="1854484"/>
              <a:ext cx="3079082" cy="1034943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lt-LT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endParaRPr>
            </a:p>
            <a:p>
              <a:pPr algn="ctr"/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More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active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involvement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teachers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during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lectures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well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during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consultations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and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assistance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with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thesis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writing</a:t>
              </a:r>
              <a:r>
                <a:rPr lang="en-US" dirty="0">
                  <a:solidFill>
                    <a:schemeClr val="tx1"/>
                  </a:solidFill>
                  <a:latin typeface="Georgia"/>
                </a:rPr>
                <a:t>.</a:t>
              </a:r>
            </a:p>
            <a:p>
              <a:pPr algn="ctr"/>
              <a:endParaRPr lang="en-US" sz="1800" dirty="0">
                <a:solidFill>
                  <a:schemeClr val="tx1"/>
                </a:solidFill>
                <a:effectLst/>
                <a:latin typeface="Georgia"/>
                <a:ea typeface="Times New Roman" panose="02020603050405020304" pitchFamily="18" charset="0"/>
              </a:endParaRPr>
            </a:p>
            <a:p>
              <a:pPr algn="ctr"/>
              <a:endParaRPr lang="en-US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50D9173-84AA-2D2B-8D93-3BC26BEDDE78}"/>
                </a:ext>
              </a:extLst>
            </p:cNvPr>
            <p:cNvSpPr/>
            <p:nvPr/>
          </p:nvSpPr>
          <p:spPr>
            <a:xfrm>
              <a:off x="3115589" y="3019642"/>
              <a:ext cx="3079081" cy="1034943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More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and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varied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practical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tasks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during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lectures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well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broader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internship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opportunities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English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language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for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students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coming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from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lt-LT" kern="150" dirty="0" err="1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abroad</a:t>
              </a:r>
              <a:r>
                <a:rPr lang="lt-LT" kern="150" dirty="0">
                  <a:solidFill>
                    <a:schemeClr val="tx1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en-US" kern="150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321F6F5-4416-3EB8-A62E-0F7E9AD6FA65}"/>
                </a:ext>
              </a:extLst>
            </p:cNvPr>
            <p:cNvSpPr/>
            <p:nvPr/>
          </p:nvSpPr>
          <p:spPr>
            <a:xfrm>
              <a:off x="3115594" y="4215490"/>
              <a:ext cx="3079081" cy="1034943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Greater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sense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of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community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and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involvement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in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university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life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,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with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more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social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events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,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group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projects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,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and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collaboration</a:t>
              </a:r>
              <a:r>
                <a:rPr lang="lt-LT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 </a:t>
              </a:r>
              <a:r>
                <a:rPr lang="lt-LT" dirty="0" err="1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opportunities</a:t>
              </a:r>
              <a:r>
                <a:rPr lang="en-US" dirty="0">
                  <a:solidFill>
                    <a:schemeClr val="tx1"/>
                  </a:solidFill>
                  <a:latin typeface="Georgia"/>
                  <a:ea typeface="Times New Roman" panose="02020603050405020304" pitchFamily="18" charset="0"/>
                </a:rPr>
                <a:t>. </a:t>
              </a:r>
              <a:endParaRPr lang="en-US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</a:endParaRP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4BB25E8E-7C4E-D7AF-124D-077C8F17BC6F}"/>
              </a:ext>
            </a:extLst>
          </p:cNvPr>
          <p:cNvSpPr/>
          <p:nvPr/>
        </p:nvSpPr>
        <p:spPr>
          <a:xfrm>
            <a:off x="5976742" y="4387284"/>
            <a:ext cx="4680000" cy="1440000"/>
          </a:xfrm>
          <a:prstGeom prst="rect">
            <a:avLst/>
          </a:prstGeom>
          <a:solidFill>
            <a:srgbClr val="F3F3F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t-LT" sz="1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More</a:t>
            </a:r>
            <a:r>
              <a:rPr lang="lt-LT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</a:t>
            </a:r>
            <a:r>
              <a:rPr lang="lt-LT" sz="1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lt-LT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career</a:t>
            </a:r>
            <a:r>
              <a:rPr lang="lt-LT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opportunities</a:t>
            </a:r>
            <a:r>
              <a:rPr lang="lt-LT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lt-LT" sz="1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lt-LT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practical advice for </a:t>
            </a:r>
            <a:r>
              <a:rPr lang="lt-LT" sz="1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integrating</a:t>
            </a:r>
            <a:r>
              <a:rPr lang="lt-LT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lt-LT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lt-LT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labor market</a:t>
            </a:r>
            <a:r>
              <a:rPr lang="en-US" sz="1800" dirty="0">
                <a:solidFill>
                  <a:schemeClr val="tx1"/>
                </a:solidFill>
                <a:effectLst/>
                <a:latin typeface="Georgia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5A6548-AB9B-3642-472F-D5E3A07099AF}"/>
              </a:ext>
            </a:extLst>
          </p:cNvPr>
          <p:cNvSpPr/>
          <p:nvPr/>
        </p:nvSpPr>
        <p:spPr>
          <a:xfrm>
            <a:off x="5976740" y="2709000"/>
            <a:ext cx="4680000" cy="1440000"/>
          </a:xfrm>
          <a:prstGeom prst="rect">
            <a:avLst/>
          </a:prstGeom>
          <a:solidFill>
            <a:srgbClr val="F3F3F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lt-LT" dirty="0">
                <a:solidFill>
                  <a:schemeClr val="tx1"/>
                </a:solidFill>
                <a:latin typeface="Georgia"/>
              </a:rPr>
              <a:t>A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more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coherent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structure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of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study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programs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,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updated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study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content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,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and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clear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and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transparent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assessment</a:t>
            </a:r>
            <a:r>
              <a:rPr lang="lt-LT" dirty="0">
                <a:solidFill>
                  <a:schemeClr val="tx1"/>
                </a:solidFill>
                <a:latin typeface="Georgia"/>
              </a:rPr>
              <a:t> </a:t>
            </a:r>
            <a:r>
              <a:rPr lang="lt-LT" dirty="0" err="1">
                <a:solidFill>
                  <a:schemeClr val="tx1"/>
                </a:solidFill>
                <a:latin typeface="Georgia"/>
              </a:rPr>
              <a:t>criteria</a:t>
            </a:r>
            <a:r>
              <a:rPr lang="en-US" dirty="0">
                <a:solidFill>
                  <a:schemeClr val="tx1"/>
                </a:solidFill>
                <a:latin typeface="Georgia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D95E5A-14A8-9FA6-04D6-02DF79E74C5A}"/>
              </a:ext>
            </a:extLst>
          </p:cNvPr>
          <p:cNvSpPr/>
          <p:nvPr/>
        </p:nvSpPr>
        <p:spPr>
          <a:xfrm>
            <a:off x="948945" y="1102226"/>
            <a:ext cx="4680000" cy="1440000"/>
          </a:xfrm>
          <a:prstGeom prst="rect">
            <a:avLst/>
          </a:prstGeom>
          <a:solidFill>
            <a:srgbClr val="781E4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What did you </a:t>
            </a:r>
            <a:r>
              <a:rPr kumimoji="0" lang="en-GB" sz="2800" b="0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missed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the most about studying at VMU?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FD5A62D8-F1C3-9546-81BC-7110D4D48D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794" y="170018"/>
            <a:ext cx="1220658" cy="52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175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1461D-BA3E-4871-9110-44D5A2CF5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141" y="365125"/>
            <a:ext cx="11251581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781E40"/>
                </a:solidFill>
                <a:latin typeface="Georgia" panose="02040502050405020303" pitchFamily="18" charset="0"/>
              </a:rPr>
              <a:t>Using the Survey Results: The Role of the </a:t>
            </a:r>
            <a:br>
              <a:rPr lang="lt-LT" sz="3200" dirty="0">
                <a:solidFill>
                  <a:srgbClr val="781E40"/>
                </a:solidFill>
                <a:latin typeface="Georgia" panose="02040502050405020303" pitchFamily="18" charset="0"/>
              </a:rPr>
            </a:br>
            <a:r>
              <a:rPr lang="en-US" sz="3200" dirty="0">
                <a:solidFill>
                  <a:srgbClr val="781E40"/>
                </a:solidFill>
                <a:latin typeface="Georgia" panose="02040502050405020303" pitchFamily="18" charset="0"/>
              </a:rPr>
              <a:t>Study </a:t>
            </a:r>
            <a:r>
              <a:rPr lang="en-GB" sz="3200" dirty="0">
                <a:solidFill>
                  <a:srgbClr val="781E40"/>
                </a:solidFill>
                <a:latin typeface="Georgia" panose="02040502050405020303" pitchFamily="18" charset="0"/>
              </a:rPr>
              <a:t>Programme</a:t>
            </a:r>
            <a:r>
              <a:rPr lang="en-US" sz="3200" dirty="0">
                <a:solidFill>
                  <a:srgbClr val="781E40"/>
                </a:solidFill>
                <a:latin typeface="Georgia" panose="02040502050405020303" pitchFamily="18" charset="0"/>
              </a:rPr>
              <a:t> Committee (Field Committee)</a:t>
            </a:r>
            <a:endParaRPr lang="lt-LT" sz="32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D68173E-6E2E-4977-BAA0-4D7ED1F71B9C}"/>
              </a:ext>
            </a:extLst>
          </p:cNvPr>
          <p:cNvGrpSpPr/>
          <p:nvPr/>
        </p:nvGrpSpPr>
        <p:grpSpPr>
          <a:xfrm>
            <a:off x="1870516" y="2058603"/>
            <a:ext cx="8190599" cy="4327418"/>
            <a:chOff x="1788672" y="2058603"/>
            <a:chExt cx="8190599" cy="4327418"/>
          </a:xfrm>
          <a:solidFill>
            <a:srgbClr val="F3F3F2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B256D1-D6FC-49ED-A861-8DFA06333D97}"/>
                </a:ext>
              </a:extLst>
            </p:cNvPr>
            <p:cNvSpPr/>
            <p:nvPr/>
          </p:nvSpPr>
          <p:spPr>
            <a:xfrm>
              <a:off x="1812423" y="2087413"/>
              <a:ext cx="3709552" cy="82028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Analysis of the survey results</a:t>
              </a:r>
              <a:endPara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4F522F1-A922-42D3-9CD8-EFAE521AA29C}"/>
                </a:ext>
              </a:extLst>
            </p:cNvPr>
            <p:cNvSpPr/>
            <p:nvPr/>
          </p:nvSpPr>
          <p:spPr>
            <a:xfrm>
              <a:off x="6245971" y="2058603"/>
              <a:ext cx="3709552" cy="82028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Dissemination of the survey results</a:t>
              </a:r>
              <a:endPara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0BB6018-A5A4-4B39-B78C-9FD533C8F2E8}"/>
                </a:ext>
              </a:extLst>
            </p:cNvPr>
            <p:cNvSpPr/>
            <p:nvPr/>
          </p:nvSpPr>
          <p:spPr>
            <a:xfrm>
              <a:off x="1801263" y="3217751"/>
              <a:ext cx="3720709" cy="84029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Including the survey results into the improvement plan</a:t>
              </a:r>
              <a:endParaRPr kumimoji="0" lang="en-US" sz="1800" b="0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5194C72-6DF8-4112-986E-AF593B357DAD}"/>
                </a:ext>
              </a:extLst>
            </p:cNvPr>
            <p:cNvSpPr/>
            <p:nvPr/>
          </p:nvSpPr>
          <p:spPr>
            <a:xfrm>
              <a:off x="6258562" y="3238966"/>
              <a:ext cx="3720709" cy="82028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Dissemination of the improvement plan</a:t>
              </a:r>
              <a:endPara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BC15001-F8B7-488A-A37A-E2C95A4452B2}"/>
                </a:ext>
              </a:extLst>
            </p:cNvPr>
            <p:cNvSpPr/>
            <p:nvPr/>
          </p:nvSpPr>
          <p:spPr>
            <a:xfrm>
              <a:off x="1801263" y="4381902"/>
              <a:ext cx="3720709" cy="85029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Initiation and implementation of the improvement decisions</a:t>
              </a:r>
              <a:endParaRPr kumimoji="0" lang="en-US" sz="1800" b="0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6F7870D-80A7-4C1E-8676-EACA14B6D36A}"/>
                </a:ext>
              </a:extLst>
            </p:cNvPr>
            <p:cNvSpPr/>
            <p:nvPr/>
          </p:nvSpPr>
          <p:spPr>
            <a:xfrm>
              <a:off x="1788672" y="5565734"/>
              <a:ext cx="3733300" cy="82028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Monitoring the implementation of the improvement actions</a:t>
              </a:r>
              <a:endPara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542EB007-0CA2-47E8-953D-F19A25B715C9}"/>
              </a:ext>
            </a:extLst>
          </p:cNvPr>
          <p:cNvSpPr/>
          <p:nvPr/>
        </p:nvSpPr>
        <p:spPr>
          <a:xfrm>
            <a:off x="6340407" y="5565769"/>
            <a:ext cx="3733300" cy="820252"/>
          </a:xfrm>
          <a:prstGeom prst="rect">
            <a:avLst/>
          </a:prstGeom>
          <a:solidFill>
            <a:srgbClr val="F3F3F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Dissemination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improvement action</a:t>
            </a:r>
            <a:r>
              <a: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implementation</a:t>
            </a: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odyklė: dryžuota dešinėn 6">
            <a:extLst>
              <a:ext uri="{FF2B5EF4-FFF2-40B4-BE49-F238E27FC236}">
                <a16:creationId xmlns:a16="http://schemas.microsoft.com/office/drawing/2014/main" id="{54CDC62E-626E-4933-8504-2613BE9F29A2}"/>
              </a:ext>
            </a:extLst>
          </p:cNvPr>
          <p:cNvSpPr/>
          <p:nvPr/>
        </p:nvSpPr>
        <p:spPr>
          <a:xfrm>
            <a:off x="5616409" y="2263406"/>
            <a:ext cx="723998" cy="39072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dyklė: dryžuota dešinėn 6">
            <a:extLst>
              <a:ext uri="{FF2B5EF4-FFF2-40B4-BE49-F238E27FC236}">
                <a16:creationId xmlns:a16="http://schemas.microsoft.com/office/drawing/2014/main" id="{4735E96F-DB0B-4A4E-B6AE-594F98285EEE}"/>
              </a:ext>
            </a:extLst>
          </p:cNvPr>
          <p:cNvSpPr/>
          <p:nvPr/>
        </p:nvSpPr>
        <p:spPr>
          <a:xfrm>
            <a:off x="5629002" y="3381303"/>
            <a:ext cx="723998" cy="39072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dyklė: dryžuota dešinėn 6">
            <a:extLst>
              <a:ext uri="{FF2B5EF4-FFF2-40B4-BE49-F238E27FC236}">
                <a16:creationId xmlns:a16="http://schemas.microsoft.com/office/drawing/2014/main" id="{899207BF-6BC7-4328-8126-BBCC81ADD798}"/>
              </a:ext>
            </a:extLst>
          </p:cNvPr>
          <p:cNvSpPr/>
          <p:nvPr/>
        </p:nvSpPr>
        <p:spPr>
          <a:xfrm>
            <a:off x="5629002" y="5822297"/>
            <a:ext cx="723998" cy="39072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278376AB-90DB-43BA-A868-B182A603B58B}"/>
              </a:ext>
            </a:extLst>
          </p:cNvPr>
          <p:cNvSpPr/>
          <p:nvPr/>
        </p:nvSpPr>
        <p:spPr>
          <a:xfrm>
            <a:off x="3603351" y="2860394"/>
            <a:ext cx="267629" cy="331266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3A2A176E-C9C6-455D-A108-C7559181D108}"/>
              </a:ext>
            </a:extLst>
          </p:cNvPr>
          <p:cNvSpPr/>
          <p:nvPr/>
        </p:nvSpPr>
        <p:spPr>
          <a:xfrm>
            <a:off x="3614439" y="4036828"/>
            <a:ext cx="267627" cy="331267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6B51AF02-6C86-4DE9-8B97-ABF2699AF4C2}"/>
              </a:ext>
            </a:extLst>
          </p:cNvPr>
          <p:cNvSpPr/>
          <p:nvPr/>
        </p:nvSpPr>
        <p:spPr>
          <a:xfrm>
            <a:off x="3614437" y="5224790"/>
            <a:ext cx="267629" cy="331266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3289E019-A027-BF44-F05D-92C8888DF5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794" y="170018"/>
            <a:ext cx="1220658" cy="52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62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1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3287" y="1999567"/>
            <a:ext cx="11038207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 defTabSz="914377"/>
            <a:r>
              <a:rPr lang="lt-LT" sz="4800" dirty="0">
                <a:solidFill>
                  <a:schemeClr val="bg1"/>
                </a:solidFill>
                <a:latin typeface="Georgia"/>
                <a:ea typeface="Georgia" charset="0"/>
                <a:cs typeface="Georgia" charset="0"/>
              </a:rPr>
              <a:t>THANK YOU </a:t>
            </a:r>
            <a:endParaRPr lang="lt-LT" sz="4800">
              <a:solidFill>
                <a:schemeClr val="bg1"/>
              </a:solidFill>
              <a:latin typeface="Georgia"/>
              <a:ea typeface="Georgia" charset="0"/>
              <a:cs typeface="Georgia" charset="0"/>
            </a:endParaRPr>
          </a:p>
          <a:p>
            <a:pPr algn="ctr" defTabSz="914377"/>
            <a:r>
              <a:rPr lang="lt-LT" sz="4800" dirty="0">
                <a:solidFill>
                  <a:schemeClr val="bg1"/>
                </a:solidFill>
                <a:latin typeface="Georgia"/>
                <a:ea typeface="Georgia" charset="0"/>
                <a:cs typeface="Georgia" charset="0"/>
              </a:rPr>
              <a:t>FOR COOPERATION!</a:t>
            </a:r>
          </a:p>
          <a:p>
            <a:pPr algn="ctr" defTabSz="914377"/>
            <a:endParaRPr lang="lt-LT" sz="4800" dirty="0">
              <a:solidFill>
                <a:schemeClr val="bg1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ctr" defTabSz="914377"/>
            <a:r>
              <a:rPr lang="lt-LT" sz="4800" dirty="0">
                <a:solidFill>
                  <a:schemeClr val="bg1"/>
                </a:solidFill>
                <a:latin typeface="Georgia"/>
                <a:ea typeface="Georgia" charset="0"/>
                <a:cs typeface="Georgia" charset="0"/>
              </a:rPr>
              <a:t>kokybe</a:t>
            </a:r>
            <a:r>
              <a:rPr lang="en-US" sz="4800" dirty="0">
                <a:solidFill>
                  <a:schemeClr val="bg1"/>
                </a:solidFill>
                <a:latin typeface="Georgia"/>
                <a:ea typeface="Georgia" charset="0"/>
                <a:cs typeface="Georgia" charset="0"/>
              </a:rPr>
              <a:t>@vdu.lt</a:t>
            </a:r>
          </a:p>
        </p:txBody>
      </p:sp>
    </p:spTree>
    <p:extLst>
      <p:ext uri="{BB962C8B-B14F-4D97-AF65-F5344CB8AC3E}">
        <p14:creationId xmlns:p14="http://schemas.microsoft.com/office/powerpoint/2010/main" val="754582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2DCE16D958957F41B0F9946A092BC639" ma:contentTypeVersion="8" ma:contentTypeDescription="Kurkite naują dokumentą." ma:contentTypeScope="" ma:versionID="07126772f5a0d39fe6d5a42d60e2bd79">
  <xsd:schema xmlns:xsd="http://www.w3.org/2001/XMLSchema" xmlns:xs="http://www.w3.org/2001/XMLSchema" xmlns:p="http://schemas.microsoft.com/office/2006/metadata/properties" xmlns:ns3="14eec02c-dd95-44fa-8bbe-2464f884aa46" targetNamespace="http://schemas.microsoft.com/office/2006/metadata/properties" ma:root="true" ma:fieldsID="8cc9fc7402fd5c2d5bf355919887d933" ns3:_="">
    <xsd:import namespace="14eec02c-dd95-44fa-8bbe-2464f884aa4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eec02c-dd95-44fa-8bbe-2464f884aa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655420-738B-4596-9860-DA4240FB0C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eec02c-dd95-44fa-8bbe-2464f884aa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579C48-1797-4451-8FA1-105B24981318}">
  <ds:schemaRefs>
    <ds:schemaRef ds:uri="14eec02c-dd95-44fa-8bbe-2464f884aa46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900D41-38D1-4F22-9456-273FA84115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2884</TotalTime>
  <Words>672</Words>
  <Application>Microsoft Office PowerPoint</Application>
  <PresentationFormat>Widescreen</PresentationFormat>
  <Paragraphs>102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Summary of Alumni Comments (1):</vt:lpstr>
      <vt:lpstr>Summary of Alumni' Comments (2):</vt:lpstr>
      <vt:lpstr>Using the Survey Results: The Role of the  Study Programme Committee (Field Committee)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VDU</dc:creator>
  <cp:lastModifiedBy>Jolanta Railienė</cp:lastModifiedBy>
  <cp:revision>120</cp:revision>
  <dcterms:created xsi:type="dcterms:W3CDTF">2019-09-05T07:44:25Z</dcterms:created>
  <dcterms:modified xsi:type="dcterms:W3CDTF">2024-12-09T08:34:52Z</dcterms:modified>
</cp:coreProperties>
</file>