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28C"/>
    <a:srgbClr val="000000"/>
    <a:srgbClr val="E5465F"/>
    <a:srgbClr val="236FA8"/>
    <a:srgbClr val="D3BA51"/>
    <a:srgbClr val="3AA669"/>
    <a:srgbClr val="69A48D"/>
    <a:srgbClr val="262A34"/>
    <a:srgbClr val="78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7134"/>
  </p:normalViewPr>
  <p:slideViewPr>
    <p:cSldViewPr snapToGrid="0" snapToObjects="1">
      <p:cViewPr>
        <p:scale>
          <a:sx n="200" d="100"/>
          <a:sy n="200" d="100"/>
        </p:scale>
        <p:origin x="-114" y="1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1)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4CF6BCF9-8514-B658-05C1-64E966649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8897" y="-426180"/>
            <a:ext cx="6340380" cy="475528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grpSp>
        <p:nvGrpSpPr>
          <p:cNvPr id="13" name="Grupė 12">
            <a:extLst>
              <a:ext uri="{FF2B5EF4-FFF2-40B4-BE49-F238E27FC236}">
                <a16:creationId xmlns:a16="http://schemas.microsoft.com/office/drawing/2014/main" id="{3F8F003B-D76F-55A9-44BF-00647BC776E4}"/>
              </a:ext>
            </a:extLst>
          </p:cNvPr>
          <p:cNvGrpSpPr/>
          <p:nvPr userDrawn="1"/>
        </p:nvGrpSpPr>
        <p:grpSpPr>
          <a:xfrm>
            <a:off x="628650" y="4007771"/>
            <a:ext cx="2490204" cy="624952"/>
            <a:chOff x="628650" y="4007771"/>
            <a:chExt cx="2490204" cy="62495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A3E6DD99-F5E7-41AB-805C-C5DB5DE677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12" name="Grafinis elementas 11">
              <a:extLst>
                <a:ext uri="{FF2B5EF4-FFF2-40B4-BE49-F238E27FC236}">
                  <a16:creationId xmlns:a16="http://schemas.microsoft.com/office/drawing/2014/main" id="{E1E0AAA4-DB5E-1454-3114-A6F984BBAE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549957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DU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1A4F210B-085E-4A38-9E67-BF0605F52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055" y="1714803"/>
            <a:ext cx="1857889" cy="17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 skaidrė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(1.2)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2FA509AE-EFEC-1DFE-2D5F-1EF08AA95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8897" y="-426180"/>
            <a:ext cx="6340380" cy="4755284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/>
              <a:t>Vardas pavardė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C2AC6CC8-ED3B-45E3-8A8B-92A7C872A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8651" y="4027509"/>
            <a:ext cx="1371599" cy="6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1)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5" name="Grupė 4">
            <a:extLst>
              <a:ext uri="{FF2B5EF4-FFF2-40B4-BE49-F238E27FC236}">
                <a16:creationId xmlns:a16="http://schemas.microsoft.com/office/drawing/2014/main" id="{AACC4869-5532-ED55-3E88-F48B7AF576A4}"/>
              </a:ext>
            </a:extLst>
          </p:cNvPr>
          <p:cNvGrpSpPr/>
          <p:nvPr userDrawn="1"/>
        </p:nvGrpSpPr>
        <p:grpSpPr>
          <a:xfrm>
            <a:off x="628650" y="4007771"/>
            <a:ext cx="2490204" cy="624952"/>
            <a:chOff x="628650" y="4007771"/>
            <a:chExt cx="2490204" cy="624952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38F8E3D6-0DC6-E01A-17F0-68BC8C0999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139A5FF-A320-1592-A732-A3B9EBFA2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549957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1.2)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23E1EA54-F911-2486-20BA-C171FDD37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652" y="4027509"/>
            <a:ext cx="1371599" cy="6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7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grpSp>
        <p:nvGrpSpPr>
          <p:cNvPr id="4" name="Grupė 3">
            <a:extLst>
              <a:ext uri="{FF2B5EF4-FFF2-40B4-BE49-F238E27FC236}">
                <a16:creationId xmlns:a16="http://schemas.microsoft.com/office/drawing/2014/main" id="{63DDADAE-07BB-6048-B4ED-E98E2824E38D}"/>
              </a:ext>
            </a:extLst>
          </p:cNvPr>
          <p:cNvGrpSpPr/>
          <p:nvPr userDrawn="1"/>
        </p:nvGrpSpPr>
        <p:grpSpPr>
          <a:xfrm>
            <a:off x="628649" y="4017157"/>
            <a:ext cx="2476915" cy="624952"/>
            <a:chOff x="628649" y="4017157"/>
            <a:chExt cx="2476915" cy="624952"/>
          </a:xfrm>
        </p:grpSpPr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89B75F9D-A27C-449C-9F1C-7B98D95C6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602191" cy="608296"/>
            </a:xfrm>
            <a:prstGeom prst="rect">
              <a:avLst/>
            </a:prstGeom>
          </p:spPr>
        </p:pic>
        <p:pic>
          <p:nvPicPr>
            <p:cNvPr id="3" name="Grafinis elementas 2">
              <a:extLst>
                <a:ext uri="{FF2B5EF4-FFF2-40B4-BE49-F238E27FC236}">
                  <a16:creationId xmlns:a16="http://schemas.microsoft.com/office/drawing/2014/main" id="{E77BF580-2F4A-499C-FB25-34EEBBBE9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55607" y="4017157"/>
              <a:ext cx="549957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su nuotrauka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/>
              <a:t>Paantraštė, kai norima daugiau teksto</a:t>
            </a:r>
          </a:p>
        </p:txBody>
      </p:sp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8E741F4C-32FD-4833-8112-2D4811B5A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650" y="4025484"/>
            <a:ext cx="1382284" cy="6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/>
              <a:t>Ilgesnės tekstinės skaidrės pavadinimas</a:t>
            </a:r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F0728C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  <p:pic>
        <p:nvPicPr>
          <p:cNvPr id="4" name="Grafinis elementas 3">
            <a:extLst>
              <a:ext uri="{FF2B5EF4-FFF2-40B4-BE49-F238E27FC236}">
                <a16:creationId xmlns:a16="http://schemas.microsoft.com/office/drawing/2014/main" id="{BDC67874-3D31-DF32-23E0-9A37808EE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8674" y="328191"/>
            <a:ext cx="573356" cy="6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aidrė su daugiau teksto ir nuotrauk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Skaidrės pavadinimas</a:t>
            </a:r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Spauskite piktogramą norėdami įterpti paveikslėlį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F0728C"/>
                </a:solidFill>
                <a:latin typeface="+mj-lt"/>
              </a:defRPr>
            </a:lvl1pPr>
          </a:lstStyle>
          <a:p>
            <a:pPr lvl="0"/>
            <a:r>
              <a:rPr lang="lt-LT" dirty="0"/>
              <a:t>Dalies pavadinimas</a:t>
            </a:r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baigos skaidrė"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nis elementas 1">
            <a:extLst>
              <a:ext uri="{FF2B5EF4-FFF2-40B4-BE49-F238E27FC236}">
                <a16:creationId xmlns:a16="http://schemas.microsoft.com/office/drawing/2014/main" id="{A1D0C91F-6825-BAB6-67BF-15BE09C39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8897" y="-426180"/>
            <a:ext cx="6340380" cy="4755284"/>
          </a:xfrm>
          <a:prstGeom prst="rect">
            <a:avLst/>
          </a:prstGeom>
        </p:spPr>
      </p:pic>
      <p:pic>
        <p:nvPicPr>
          <p:cNvPr id="11" name="Grafinis elementas 10">
            <a:extLst>
              <a:ext uri="{FF2B5EF4-FFF2-40B4-BE49-F238E27FC236}">
                <a16:creationId xmlns:a16="http://schemas.microsoft.com/office/drawing/2014/main" id="{6E5BF791-8B94-485E-BBED-53F080CFCB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7340" y="4349208"/>
            <a:ext cx="1529319" cy="485681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Pavadinimas</a:t>
            </a:r>
            <a:br>
              <a:rPr lang="lt-LT" dirty="0"/>
            </a:br>
            <a:r>
              <a:rPr lang="lt-LT" dirty="0"/>
              <a:t>ar tema</a:t>
            </a:r>
          </a:p>
        </p:txBody>
      </p:sp>
      <p:grpSp>
        <p:nvGrpSpPr>
          <p:cNvPr id="6" name="Grupė 5">
            <a:extLst>
              <a:ext uri="{FF2B5EF4-FFF2-40B4-BE49-F238E27FC236}">
                <a16:creationId xmlns:a16="http://schemas.microsoft.com/office/drawing/2014/main" id="{F8B675BE-6073-7758-68F6-5E4F76F8508D}"/>
              </a:ext>
            </a:extLst>
          </p:cNvPr>
          <p:cNvGrpSpPr/>
          <p:nvPr userDrawn="1"/>
        </p:nvGrpSpPr>
        <p:grpSpPr>
          <a:xfrm>
            <a:off x="628650" y="4007771"/>
            <a:ext cx="2490204" cy="624952"/>
            <a:chOff x="628650" y="4007771"/>
            <a:chExt cx="2490204" cy="624952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3115CFE6-C3ED-E42F-86E1-940CCA3D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602191" cy="607238"/>
            </a:xfrm>
            <a:prstGeom prst="rect">
              <a:avLst/>
            </a:prstGeom>
          </p:spPr>
        </p:pic>
        <p:pic>
          <p:nvPicPr>
            <p:cNvPr id="8" name="Grafinis elementas 7">
              <a:extLst>
                <a:ext uri="{FF2B5EF4-FFF2-40B4-BE49-F238E27FC236}">
                  <a16:creationId xmlns:a16="http://schemas.microsoft.com/office/drawing/2014/main" id="{1286950E-D3CD-8354-0C1C-11C58E22BF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68897" y="4007771"/>
              <a:ext cx="549957" cy="62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74" r:id="rId3"/>
    <p:sldLayoutId id="2147483705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3B80-4E12-44FD-A7A5-EB7B9B56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9508-1559-4229-993E-AB40962C5C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A293-C993-43E9-9C32-145623E7DD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820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4C9BDB-8540-4E83-BA65-4818BDF7DB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641859-54C6-4C59-8F52-CAE494DD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C72D555-662F-4292-B499-AE7B3D577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526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86A7-B94B-4C79-816A-FABEC43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93ECF-F34C-4F13-86C1-293E931A00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3B7BD-F55E-422F-A7F4-19F5FBB81F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BC34B-8B98-47D7-89AF-997948F76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60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97FED6-AEB3-4EDC-976B-68F7ADA85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658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659259"/>
      </p:ext>
    </p:extLst>
  </p:cSld>
  <p:clrMapOvr>
    <a:masterClrMapping/>
  </p:clrMapOvr>
</p:sld>
</file>

<file path=ppt/theme/theme1.xml><?xml version="1.0" encoding="utf-8"?>
<a:theme xmlns:a="http://schemas.openxmlformats.org/drawingml/2006/main" name="VDU_UKI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0</Words>
  <Application>Microsoft Office PowerPoint</Application>
  <PresentationFormat>Demonstracija ekrane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9" baseType="lpstr">
      <vt:lpstr>Arial</vt:lpstr>
      <vt:lpstr>Georgia</vt:lpstr>
      <vt:lpstr>VDU_UKI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83</cp:revision>
  <cp:lastPrinted>2017-05-22T10:26:14Z</cp:lastPrinted>
  <dcterms:created xsi:type="dcterms:W3CDTF">2017-05-22T06:50:24Z</dcterms:created>
  <dcterms:modified xsi:type="dcterms:W3CDTF">2024-04-11T07:37:27Z</dcterms:modified>
</cp:coreProperties>
</file>