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10234613" cy="70993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494687" cy="4749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260951" y="0"/>
            <a:ext cx="2494687" cy="4749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2E6B3F-AB7A-47AA-8B33-7596230A08CE}" type="datetimeFigureOut">
              <a:rPr lang="de-DE"/>
              <a:t>22.01.2024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9688" y="1182688"/>
            <a:ext cx="5678487" cy="3195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575697" y="4555384"/>
            <a:ext cx="4605576" cy="37271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990804"/>
            <a:ext cx="2494687" cy="4749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260951" y="8990804"/>
            <a:ext cx="2494687" cy="4749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1F7E0AB-FC05-4939-9612-CF53313AD8F1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Gerade Verbindung 8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Grafik 9"/>
          <p:cNvPicPr>
            <a:picLocks noChangeAspect="1"/>
          </p:cNvPicPr>
          <p:nvPr userDrawn="1"/>
        </p:nvPicPr>
        <p:blipFill>
          <a:blip r:embed="rId2"/>
          <a:srcRect l="50375"/>
          <a:stretch/>
        </p:blipFill>
        <p:spPr bwMode="auto">
          <a:xfrm>
            <a:off x="0" y="19050"/>
            <a:ext cx="3024187" cy="683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 bwMode="auto"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20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Text-Kombi-4-Aufzählung rech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 10"/>
          <p:cNvSpPr/>
          <p:nvPr userDrawn="1"/>
        </p:nvSpPr>
        <p:spPr bwMode="auto"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 bwMode="auto">
          <a:xfrm>
            <a:off x="6768765" y="1345199"/>
            <a:ext cx="5049839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742950" indent="-285750">
              <a:spcBef>
                <a:spcPts val="10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1143000" indent="-228600">
              <a:spcBef>
                <a:spcPts val="1000"/>
              </a:spcBef>
              <a:buFont typeface="Arial"/>
              <a:buChar char="•"/>
              <a:defRPr sz="16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600200" indent="-228600"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2057400" indent="-228600"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2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6E317D-C892-416C-87E1-03B7D17D2981}" type="slidenum">
              <a:rPr lang="de-DE"/>
              <a:t>‹Nr.›</a:t>
            </a:fld>
            <a:endParaRPr lang="de-DE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3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9C70085A-81E6-4373-A188-F16A72336CA3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Text-Kombi-5-Aufzählung link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 10"/>
          <p:cNvSpPr/>
          <p:nvPr userDrawn="1"/>
        </p:nvSpPr>
        <p:spPr bwMode="auto"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 bwMode="auto">
          <a:xfrm>
            <a:off x="485392" y="1345199"/>
            <a:ext cx="5049839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742950" indent="-285750">
              <a:spcBef>
                <a:spcPts val="10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1143000" indent="-228600">
              <a:spcBef>
                <a:spcPts val="1000"/>
              </a:spcBef>
              <a:buFont typeface="Arial"/>
              <a:buChar char="•"/>
              <a:defRPr sz="16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600200" indent="-228600"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2057400" indent="-228600"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2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3CF4DE-E7B9-4A39-85BA-CD29C9A68641}" type="slidenum">
              <a:rPr lang="de-DE"/>
              <a:t>‹Nr.›</a:t>
            </a:fld>
            <a:endParaRPr lang="de-DE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3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8537778B-738C-43FF-A2C4-5D339B60B481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Folie mit Platzierung zweites Log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Gerade Verbindung 15"/>
          <p:cNvCxnSpPr>
            <a:cxnSpLocks/>
          </p:cNvCxnSpPr>
          <p:nvPr userDrawn="1"/>
        </p:nvCxnSpPr>
        <p:spPr bwMode="auto">
          <a:xfrm rot="5400000">
            <a:off x="10156825" y="593725"/>
            <a:ext cx="522287" cy="1587"/>
          </a:xfrm>
          <a:prstGeom prst="line">
            <a:avLst/>
          </a:prstGeom>
          <a:ln w="63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6" name="Textplatzhalter 28"/>
          <p:cNvSpPr>
            <a:spLocks noGrp="1"/>
          </p:cNvSpPr>
          <p:nvPr>
            <p:ph type="body" sz="quarter" idx="11"/>
          </p:nvPr>
        </p:nvSpPr>
        <p:spPr bwMode="auto">
          <a:xfrm>
            <a:off x="1630030" y="1350048"/>
            <a:ext cx="9163384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D1FB83-203C-41EE-8C47-FF8D51B47D55}" type="slidenum">
              <a:rPr lang="de-DE"/>
              <a:t>‹Nr.›</a:t>
            </a:fld>
            <a:endParaRPr lang="de-DE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A2135F4D-23CC-4BAA-8889-F01A349FB3F8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lank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bschluß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Grafik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105275" y="1774825"/>
            <a:ext cx="3986213" cy="159861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 bwMode="auto">
          <a:xfrm>
            <a:off x="0" y="3957214"/>
            <a:ext cx="12192000" cy="576064"/>
          </a:xfrm>
          <a:prstGeom prst="rect">
            <a:avLst/>
          </a:prstGeom>
          <a:noFill/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 mit Fließtext 24p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 bwMode="auto">
          <a:xfrm>
            <a:off x="1630030" y="1350048"/>
            <a:ext cx="9163384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03F9C6-84D0-4162-91EE-42F978B0FA19}" type="slidenum">
              <a:rPr lang="de-DE"/>
              <a:t>‹Nr.›</a:t>
            </a:fld>
            <a:endParaRPr lang="de-DE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E82088EF-85F2-4CD3-8D71-2FF36028FA0A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 mit Fließtext fett 24 p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 bwMode="auto">
          <a:xfrm>
            <a:off x="1630030" y="1350048"/>
            <a:ext cx="9169400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>
              <a:lnSpc>
                <a:spcPct val="150000"/>
              </a:lnSpc>
              <a:spcBef>
                <a:spcPts val="24"/>
              </a:spcBef>
              <a:spcAft>
                <a:spcPts val="0"/>
              </a:spcAft>
              <a:buClrTx/>
              <a:buSzTx/>
              <a:buFontTx/>
              <a:buNone/>
              <a:defRPr sz="2400" b="1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C501EE-CD04-41E7-B440-C3B3477471E4}" type="slidenum">
              <a:rPr lang="de-DE"/>
              <a:t>‹Nr.›</a:t>
            </a:fld>
            <a:endParaRPr lang="de-DE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F39FB96C-9DBC-46E6-B2D0-D7242DB7E2D5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ufzählung eingerück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 bwMode="auto">
          <a:xfrm>
            <a:off x="1630363" y="1345199"/>
            <a:ext cx="9154784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/>
              <a:buChar char="•"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742950" indent="-285750">
              <a:spcBef>
                <a:spcPts val="1000"/>
              </a:spcBef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1143000" indent="-228600">
              <a:spcBef>
                <a:spcPts val="1000"/>
              </a:spcBef>
              <a:buFont typeface="Arial"/>
              <a:buChar char="•"/>
              <a:defRPr sz="16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600200" indent="-228600"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2057400" indent="-228600">
              <a:buFont typeface="Arial"/>
              <a:buChar char="•"/>
              <a:defRPr sz="20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D33876-A343-4AB0-AF59-3085283FF471}" type="slidenum">
              <a:rPr lang="de-DE"/>
              <a:t>‹Nr.›</a:t>
            </a:fld>
            <a:endParaRPr lang="de-DE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343F447D-18C7-4BD6-B08F-4152D8BD2FE5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Leere Folie / Logo Eule / Streifen obe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4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9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platzhalter 26"/>
          <p:cNvSpPr>
            <a:spLocks noGrp="1"/>
          </p:cNvSpPr>
          <p:nvPr>
            <p:ph type="body" sz="quarter" idx="13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0" name="Fußzeilenplatzhalter 15"/>
          <p:cNvSpPr>
            <a:spLocks noGrp="1"/>
          </p:cNvSpPr>
          <p:nvPr>
            <p:ph type="ftr" sz="quarter" idx="14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16"/>
          <p:cNvSpPr>
            <a:spLocks noGrp="1"/>
          </p:cNvSpPr>
          <p:nvPr>
            <p:ph type="sldNum" sz="quarter" idx="15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4DCBD55-91F0-45C8-9EAD-31C5FB32C79B}" type="slidenum">
              <a:rPr lang="de-DE"/>
              <a:t>‹Nr.›</a:t>
            </a:fld>
            <a:endParaRPr lang="de-DE"/>
          </a:p>
        </p:txBody>
      </p:sp>
      <p:sp>
        <p:nvSpPr>
          <p:cNvPr id="12" name="Datumsplatzhalter 17"/>
          <p:cNvSpPr>
            <a:spLocks noGrp="1"/>
          </p:cNvSpPr>
          <p:nvPr>
            <p:ph type="dt" sz="half" idx="16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D3AEF513-E395-4A3D-8E58-0206060B0C19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Leere Folie / 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192000" cy="596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4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platzhalter 26"/>
          <p:cNvSpPr>
            <a:spLocks noGrp="1"/>
          </p:cNvSpPr>
          <p:nvPr>
            <p:ph type="body" sz="quarter" idx="13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7" name="Fußzeilenplatzhalter 15"/>
          <p:cNvSpPr>
            <a:spLocks noGrp="1"/>
          </p:cNvSpPr>
          <p:nvPr>
            <p:ph type="ftr" sz="quarter" idx="14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16"/>
          <p:cNvSpPr>
            <a:spLocks noGrp="1"/>
          </p:cNvSpPr>
          <p:nvPr>
            <p:ph type="sldNum" sz="quarter" idx="15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E08903F-90EC-4A68-9771-93E1A14EF685}" type="slidenum">
              <a:rPr lang="de-DE"/>
              <a:t>‹Nr.›</a:t>
            </a:fld>
            <a:endParaRPr lang="de-DE"/>
          </a:p>
        </p:txBody>
      </p:sp>
      <p:sp>
        <p:nvSpPr>
          <p:cNvPr id="9" name="Datumsplatzhalter 17"/>
          <p:cNvSpPr>
            <a:spLocks noGrp="1"/>
          </p:cNvSpPr>
          <p:nvPr>
            <p:ph type="dt" sz="half" idx="16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066860AB-BFA1-491A-8EF6-6D0ADBE81FA7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Text-Kombi-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4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9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hteck 9"/>
          <p:cNvSpPr/>
          <p:nvPr userDrawn="1"/>
        </p:nvSpPr>
        <p:spPr bwMode="auto">
          <a:xfrm>
            <a:off x="6350" y="44450"/>
            <a:ext cx="5416885" cy="6210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3"/>
          </p:nvPr>
        </p:nvSpPr>
        <p:spPr bwMode="auto">
          <a:xfrm>
            <a:off x="6768766" y="1350048"/>
            <a:ext cx="5049837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4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5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E5EB353-52B3-4C59-974B-DBFB9536EF79}" type="slidenum">
              <a:rPr lang="de-DE"/>
              <a:t>‹Nr.›</a:t>
            </a:fld>
            <a:endParaRPr lang="de-DE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6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C9CF090C-F802-4A98-AB4C-52BD67E56E9F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Text-Kombi-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 10"/>
          <p:cNvSpPr/>
          <p:nvPr userDrawn="1"/>
        </p:nvSpPr>
        <p:spPr bwMode="auto"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 bwMode="auto">
          <a:xfrm>
            <a:off x="6768766" y="1350048"/>
            <a:ext cx="5049837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03EA1-EC3C-48FB-AFDC-0715A5E8F6B5}" type="slidenum">
              <a:rPr lang="de-DE"/>
              <a:t>‹Nr.›</a:t>
            </a:fld>
            <a:endParaRPr lang="de-DE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43A8E30D-A6B4-490F-BBF6-DF3C9C86279C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Text-Kombi-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5" name="Gerade Verbindung 14"/>
          <p:cNvCxnSpPr>
            <a:cxnSpLocks/>
          </p:cNvCxnSpPr>
          <p:nvPr userDrawn="1"/>
        </p:nvCxnSpPr>
        <p:spPr bwMode="auto"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>
            <a:cxnSpLocks/>
          </p:cNvCxnSpPr>
          <p:nvPr userDrawn="1"/>
        </p:nvCxnSpPr>
        <p:spPr bwMode="auto">
          <a:xfrm rot="5400000">
            <a:off x="10541000" y="6596063"/>
            <a:ext cx="522287" cy="1587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/>
              </a:defRPr>
            </a:lvl5pPr>
            <a:lvl6pPr marL="25146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marL="29718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marL="34290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marL="3886200" indent="-228600" defTabSz="457200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>
              <a:defRPr/>
            </a:pPr>
            <a:endParaRPr lang="de-D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0748963" y="388938"/>
            <a:ext cx="1108075" cy="48418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 10"/>
          <p:cNvSpPr/>
          <p:nvPr userDrawn="1"/>
        </p:nvSpPr>
        <p:spPr bwMode="auto"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 bwMode="auto"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3000">
                <a:solidFill>
                  <a:schemeClr val="tx2"/>
                </a:solidFill>
                <a:latin typeface="Segoe UI"/>
                <a:cs typeface="Segoe UI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>
              <a:defRPr/>
            </a:pPr>
            <a:r>
              <a:rPr lang="en-US"/>
              <a:t>Textmasterformate durch Klicken bearbeiten</a:t>
            </a:r>
            <a:endParaRPr/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 bwMode="auto">
          <a:xfrm>
            <a:off x="490204" y="1350048"/>
            <a:ext cx="4891732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400">
                <a:solidFill>
                  <a:schemeClr val="tx2"/>
                </a:solidFill>
                <a:latin typeface="Segoe UI"/>
                <a:cs typeface="Segoe UI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/>
                <a:cs typeface="Segoe UI"/>
              </a:defRPr>
            </a:lvl5pPr>
          </a:lstStyle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 bwMode="auto"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 bwMode="auto"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9EA074-14BF-4C08-ABA0-19844DC6C375}" type="slidenum">
              <a:rPr lang="de-DE"/>
              <a:t>‹Nr.›</a:t>
            </a:fld>
            <a:endParaRPr lang="de-DE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 bwMode="auto"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D12A146F-698B-4B8A-A12B-173EE3126FD6}" type="datetime1">
              <a:rPr lang="de-DE"/>
              <a:t>22.01.2024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r>
              <a:rPr lang="de-DE"/>
              <a:t>Datum</a:t>
            </a:r>
            <a:endParaRPr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  <a:endParaRPr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/>
                <a:cs typeface="Segoe UI"/>
              </a:defRPr>
            </a:lvl1pPr>
          </a:lstStyle>
          <a:p>
            <a:pPr>
              <a:defRPr/>
            </a:pPr>
            <a:fld id="{9C26CF26-809F-407B-9122-BBEFC90D682E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Arial"/>
          <a:ea typeface="+mj-ea"/>
          <a:cs typeface="+mj-cs"/>
        </a:defRPr>
      </a:lvl1pPr>
      <a:lvl2pPr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Arial"/>
        </a:defRPr>
      </a:lvl2pPr>
      <a:lvl3pPr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Arial"/>
        </a:defRPr>
      </a:lvl3pPr>
      <a:lvl4pPr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Arial"/>
        </a:defRPr>
      </a:lvl4pPr>
      <a:lvl5pPr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Arial"/>
        </a:defRPr>
      </a:lvl5pPr>
      <a:lvl6pPr marL="457200"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6pPr>
      <a:lvl7pPr marL="914400"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7pPr>
      <a:lvl8pPr marL="1371600"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8pPr>
      <a:lvl9pPr marL="1828800" algn="ctr" defTabSz="457200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defTabSz="457200">
        <a:spcBef>
          <a:spcPts val="0"/>
        </a:spcBef>
        <a:spcAft>
          <a:spcPts val="0"/>
        </a:spcAft>
        <a:buFont typeface="Arial"/>
        <a:buChar char="•"/>
        <a:defRPr sz="3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>
        <a:spcBef>
          <a:spcPts val="0"/>
        </a:spcBef>
        <a:spcAft>
          <a:spcPts val="0"/>
        </a:spcAft>
        <a:buFont typeface="Arial"/>
        <a:buChar char="–"/>
        <a:defRPr sz="28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>
        <a:spcBef>
          <a:spcPts val="0"/>
        </a:spcBef>
        <a:spcAft>
          <a:spcPts val="0"/>
        </a:spcAft>
        <a:buFont typeface="Arial"/>
        <a:buChar char="•"/>
        <a:defRPr sz="24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>
        <a:spcBef>
          <a:spcPts val="0"/>
        </a:spcBef>
        <a:spcAft>
          <a:spcPts val="0"/>
        </a:spcAft>
        <a:buFont typeface="Arial"/>
        <a:buChar char="–"/>
        <a:defRPr sz="20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>
        <a:spcBef>
          <a:spcPts val="0"/>
        </a:spcBef>
        <a:spcAft>
          <a:spcPts val="0"/>
        </a:spcAft>
        <a:buFont typeface="Arial"/>
        <a:buChar char="»"/>
        <a:defRPr sz="20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uni-saarland.de/en/institution/ceus/studies-and-certificates-with-a-european-focus/ideas-competition-a-vision-for-europ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89E2F341-5211-86C8-E349-ED65497D0E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9370475" cy="685800"/>
          </a:xfrm>
        </p:spPr>
        <p:txBody>
          <a:bodyPr/>
          <a:lstStyle/>
          <a:p>
            <a:r>
              <a:rPr lang="de-DE"/>
              <a:t>Student Competition </a:t>
            </a:r>
            <a:r>
              <a:rPr lang="de-DE" dirty="0"/>
              <a:t>„A Vision </a:t>
            </a:r>
            <a:r>
              <a:rPr lang="de-DE" dirty="0" err="1"/>
              <a:t>for</a:t>
            </a:r>
            <a:r>
              <a:rPr lang="de-DE" dirty="0"/>
              <a:t> Europe“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162385-F270-9650-87E2-7F0B24E7706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dirty="0" err="1"/>
              <a:t>Ideas</a:t>
            </a:r>
            <a:r>
              <a:rPr lang="de-DE" dirty="0"/>
              <a:t> Competition „A Vision </a:t>
            </a:r>
            <a:r>
              <a:rPr lang="de-DE" dirty="0" err="1"/>
              <a:t>for</a:t>
            </a:r>
            <a:r>
              <a:rPr lang="de-DE" dirty="0"/>
              <a:t> Europe“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173D3F-CC60-27D0-95B0-45C8E6BBA0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403F9C6-84D0-4162-91EE-42F978B0FA19}" type="slidenum">
              <a:rPr lang="de-DE" smtClean="0"/>
              <a:t>1</a:t>
            </a:fld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5072BE3-D923-DB08-3234-B98CAFC082B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E82088EF-85F2-4CD3-8D71-2FF36028FA0A}" type="datetime1">
              <a:rPr lang="de-DE" smtClean="0"/>
              <a:t>22.01.2024</a:t>
            </a:fld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F41AECC-2DD1-4794-BF0D-BFFE2C027EAF}"/>
              </a:ext>
            </a:extLst>
          </p:cNvPr>
          <p:cNvSpPr txBox="1"/>
          <p:nvPr/>
        </p:nvSpPr>
        <p:spPr>
          <a:xfrm>
            <a:off x="7895506" y="1179242"/>
            <a:ext cx="40331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rgbClr val="002060"/>
                </a:solidFill>
              </a:rPr>
              <a:t>What are the ideas that ignite young people's passion for Europe? What are the facts, arguments and experiences that can inspire Europeans to build a better Europe for tomorrow?</a:t>
            </a:r>
          </a:p>
          <a:p>
            <a:endParaRPr lang="de-DE" sz="1600" dirty="0">
              <a:solidFill>
                <a:srgbClr val="002060"/>
              </a:solidFill>
            </a:endParaRPr>
          </a:p>
          <a:p>
            <a:r>
              <a:rPr lang="de-DE" sz="1600" dirty="0" err="1">
                <a:solidFill>
                  <a:srgbClr val="002060"/>
                </a:solidFill>
              </a:rPr>
              <a:t>Participants</a:t>
            </a:r>
            <a:r>
              <a:rPr lang="de-DE" sz="1600" dirty="0">
                <a:solidFill>
                  <a:srgbClr val="002060"/>
                </a:solidFill>
              </a:rPr>
              <a:t>: </a:t>
            </a:r>
            <a:r>
              <a:rPr lang="de-DE" sz="1600" dirty="0" err="1">
                <a:solidFill>
                  <a:srgbClr val="002060"/>
                </a:solidFill>
              </a:rPr>
              <a:t>Students</a:t>
            </a:r>
            <a:r>
              <a:rPr lang="de-DE" sz="1600" dirty="0">
                <a:solidFill>
                  <a:srgbClr val="002060"/>
                </a:solidFill>
              </a:rPr>
              <a:t> </a:t>
            </a:r>
            <a:r>
              <a:rPr lang="de-DE" sz="1600" dirty="0" err="1">
                <a:solidFill>
                  <a:srgbClr val="002060"/>
                </a:solidFill>
              </a:rPr>
              <a:t>of</a:t>
            </a:r>
            <a:r>
              <a:rPr lang="de-DE" sz="1600" dirty="0">
                <a:solidFill>
                  <a:srgbClr val="002060"/>
                </a:solidFill>
              </a:rPr>
              <a:t> all </a:t>
            </a:r>
            <a:r>
              <a:rPr lang="de-DE" sz="1600" dirty="0" err="1">
                <a:solidFill>
                  <a:srgbClr val="002060"/>
                </a:solidFill>
              </a:rPr>
              <a:t>subjects</a:t>
            </a:r>
            <a:r>
              <a:rPr lang="de-DE" sz="1600" dirty="0">
                <a:solidFill>
                  <a:srgbClr val="002060"/>
                </a:solidFill>
              </a:rPr>
              <a:t> </a:t>
            </a:r>
            <a:r>
              <a:rPr lang="de-DE" sz="1600" dirty="0" err="1">
                <a:solidFill>
                  <a:srgbClr val="002060"/>
                </a:solidFill>
              </a:rPr>
              <a:t>from</a:t>
            </a:r>
            <a:r>
              <a:rPr lang="de-DE" sz="1600" dirty="0">
                <a:solidFill>
                  <a:srgbClr val="002060"/>
                </a:solidFill>
              </a:rPr>
              <a:t> Saarland University and </a:t>
            </a:r>
            <a:r>
              <a:rPr lang="de-DE" sz="1600" b="1" dirty="0" err="1">
                <a:solidFill>
                  <a:srgbClr val="002060"/>
                </a:solidFill>
              </a:rPr>
              <a:t>partner</a:t>
            </a:r>
            <a:r>
              <a:rPr lang="de-DE" sz="1600" b="1" dirty="0">
                <a:solidFill>
                  <a:srgbClr val="002060"/>
                </a:solidFill>
              </a:rPr>
              <a:t> </a:t>
            </a:r>
            <a:r>
              <a:rPr lang="de-DE" sz="1600" b="1" dirty="0" err="1">
                <a:solidFill>
                  <a:srgbClr val="002060"/>
                </a:solidFill>
              </a:rPr>
              <a:t>universities</a:t>
            </a:r>
            <a:r>
              <a:rPr lang="de-DE" sz="1600" dirty="0">
                <a:solidFill>
                  <a:srgbClr val="002060"/>
                </a:solidFill>
              </a:rPr>
              <a:t> in </a:t>
            </a:r>
            <a:r>
              <a:rPr lang="de-DE" sz="1600" dirty="0" err="1">
                <a:solidFill>
                  <a:srgbClr val="002060"/>
                </a:solidFill>
              </a:rPr>
              <a:t>the</a:t>
            </a:r>
            <a:r>
              <a:rPr lang="de-DE" sz="1600" dirty="0">
                <a:solidFill>
                  <a:srgbClr val="002060"/>
                </a:solidFill>
              </a:rPr>
              <a:t> </a:t>
            </a:r>
            <a:r>
              <a:rPr lang="de-DE" sz="1600" dirty="0" err="1">
                <a:solidFill>
                  <a:srgbClr val="002060"/>
                </a:solidFill>
              </a:rPr>
              <a:t>alliance</a:t>
            </a:r>
            <a:r>
              <a:rPr lang="de-DE" sz="1600" dirty="0">
                <a:solidFill>
                  <a:srgbClr val="002060"/>
                </a:solidFill>
              </a:rPr>
              <a:t> UniGR and </a:t>
            </a:r>
            <a:r>
              <a:rPr lang="de-DE" sz="1600" b="1" dirty="0">
                <a:solidFill>
                  <a:srgbClr val="002060"/>
                </a:solidFill>
              </a:rPr>
              <a:t>Transform4Europe </a:t>
            </a:r>
            <a:br>
              <a:rPr lang="de-DE" sz="1600" dirty="0">
                <a:solidFill>
                  <a:srgbClr val="002060"/>
                </a:solidFill>
              </a:rPr>
            </a:br>
            <a:endParaRPr lang="de-DE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002060"/>
                </a:solidFill>
              </a:rPr>
              <a:t>Essay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solidFill>
                  <a:srgbClr val="002060"/>
                </a:solidFill>
              </a:rPr>
              <a:t>Conceptual</a:t>
            </a:r>
            <a:r>
              <a:rPr lang="de-DE" sz="1600" dirty="0">
                <a:solidFill>
                  <a:srgbClr val="002060"/>
                </a:solidFill>
              </a:rPr>
              <a:t> Sketch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solidFill>
                  <a:srgbClr val="002060"/>
                </a:solidFill>
              </a:rPr>
              <a:t>Literary</a:t>
            </a:r>
            <a:r>
              <a:rPr lang="de-DE" sz="1600" dirty="0">
                <a:solidFill>
                  <a:srgbClr val="002060"/>
                </a:solidFill>
              </a:rPr>
              <a:t> </a:t>
            </a:r>
            <a:r>
              <a:rPr lang="de-DE" sz="1600" dirty="0" err="1">
                <a:solidFill>
                  <a:srgbClr val="002060"/>
                </a:solidFill>
              </a:rPr>
              <a:t>work</a:t>
            </a:r>
            <a:endParaRPr lang="de-DE" sz="1600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err="1">
                <a:solidFill>
                  <a:srgbClr val="002060"/>
                </a:solidFill>
              </a:rPr>
              <a:t>Graphic</a:t>
            </a:r>
            <a:r>
              <a:rPr lang="de-DE" sz="1600" dirty="0">
                <a:solidFill>
                  <a:srgbClr val="002060"/>
                </a:solidFill>
              </a:rPr>
              <a:t> Short 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rgbClr val="002060"/>
              </a:solidFill>
            </a:endParaRPr>
          </a:p>
          <a:p>
            <a:r>
              <a:rPr lang="de-DE" sz="1600" dirty="0">
                <a:solidFill>
                  <a:srgbClr val="002060"/>
                </a:solidFill>
              </a:rPr>
              <a:t>Submission </a:t>
            </a:r>
            <a:r>
              <a:rPr lang="de-DE" sz="1600" dirty="0" err="1">
                <a:solidFill>
                  <a:srgbClr val="002060"/>
                </a:solidFill>
              </a:rPr>
              <a:t>deadline</a:t>
            </a:r>
            <a:r>
              <a:rPr lang="de-DE" sz="1600" dirty="0">
                <a:solidFill>
                  <a:srgbClr val="002060"/>
                </a:solidFill>
              </a:rPr>
              <a:t>: </a:t>
            </a:r>
            <a:br>
              <a:rPr lang="de-DE" sz="1600" dirty="0">
                <a:solidFill>
                  <a:srgbClr val="002060"/>
                </a:solidFill>
              </a:rPr>
            </a:br>
            <a:r>
              <a:rPr lang="de-DE" sz="1600" dirty="0">
                <a:solidFill>
                  <a:srgbClr val="002060"/>
                </a:solidFill>
              </a:rPr>
              <a:t>31 March 2024</a:t>
            </a:r>
          </a:p>
          <a:p>
            <a:endParaRPr lang="de-DE" sz="1600" dirty="0">
              <a:solidFill>
                <a:srgbClr val="002060"/>
              </a:solidFill>
            </a:endParaRPr>
          </a:p>
          <a:p>
            <a:r>
              <a:rPr lang="de-DE" sz="1600" dirty="0">
                <a:solidFill>
                  <a:srgbClr val="002060"/>
                </a:solidFill>
                <a:hlinkClick r:id="rId2"/>
              </a:rPr>
              <a:t>Link Website </a:t>
            </a:r>
            <a:endParaRPr lang="de-DE" sz="1600" dirty="0">
              <a:solidFill>
                <a:srgbClr val="002060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A7BEB9A-9E1A-4458-A155-937F6DEE26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48" y="1179242"/>
            <a:ext cx="7128792" cy="508509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2DE1FAE4-1BF0-4446-A9BD-678A4AD1A9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0580058" y="4725144"/>
            <a:ext cx="1343472" cy="134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656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DocSecurity>0</DocSecurity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Lucida Grande</vt:lpstr>
      <vt:lpstr>Segoe UI</vt:lpstr>
      <vt:lpstr>Verdana</vt:lpstr>
      <vt:lpstr>1_Office-Design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 Professorium der UdS Vorstellung der Neuberufenen 2019</dc:title>
  <dc:subject/>
  <dc:creator>Kirsten Trapp</dc:creator>
  <cp:keywords/>
  <dc:description/>
  <cp:lastModifiedBy>Elisabeth Marx</cp:lastModifiedBy>
  <cp:revision>257</cp:revision>
  <cp:lastPrinted>2023-12-19T13:03:09Z</cp:lastPrinted>
  <dcterms:created xsi:type="dcterms:W3CDTF">2019-11-22T10:48:59Z</dcterms:created>
  <dcterms:modified xsi:type="dcterms:W3CDTF">2024-01-22T12:37:43Z</dcterms:modified>
  <cp:category/>
  <dc:identifier/>
  <cp:contentStatus/>
  <dc:language/>
  <cp:version/>
</cp:coreProperties>
</file>