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</p:sldMasterIdLst>
  <p:notesMasterIdLst>
    <p:notesMasterId r:id="rId4"/>
  </p:notesMasterIdLst>
  <p:sldIdLst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81E40"/>
    <a:srgbClr val="262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6357" autoAdjust="0"/>
  </p:normalViewPr>
  <p:slideViewPr>
    <p:cSldViewPr snapToGrid="0" snapToObjects="1">
      <p:cViewPr varScale="1">
        <p:scale>
          <a:sx n="142" d="100"/>
          <a:sy n="142" d="100"/>
        </p:scale>
        <p:origin x="10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ynas Švarcas" userId="72a2ec02-2417-4a63-8616-1dd6f9a90bb7" providerId="ADAL" clId="{32645C9E-E654-4278-9BDD-2252C7B6C922}"/>
    <pc:docChg chg="">
      <pc:chgData name="Martynas Švarcas" userId="72a2ec02-2417-4a63-8616-1dd6f9a90bb7" providerId="ADAL" clId="{32645C9E-E654-4278-9BDD-2252C7B6C922}" dt="2021-10-04T10:52:08.789" v="17" actId="2696"/>
      <pc:docMkLst>
        <pc:docMk/>
      </pc:docMkLst>
      <pc:sldMasterChg chg="delSldLayout">
        <pc:chgData name="Martynas Švarcas" userId="72a2ec02-2417-4a63-8616-1dd6f9a90bb7" providerId="ADAL" clId="{32645C9E-E654-4278-9BDD-2252C7B6C922}" dt="2021-08-10T06:30:56.913" v="8" actId="2696"/>
        <pc:sldMasterMkLst>
          <pc:docMk/>
          <pc:sldMasterMk cId="1566594636" sldId="2147483660"/>
        </pc:sldMasterMkLst>
        <pc:sldLayoutChg chg="del">
          <pc:chgData name="Martynas Švarcas" userId="72a2ec02-2417-4a63-8616-1dd6f9a90bb7" providerId="ADAL" clId="{32645C9E-E654-4278-9BDD-2252C7B6C922}" dt="2021-08-10T06:30:47.977" v="0" actId="2696"/>
          <pc:sldLayoutMkLst>
            <pc:docMk/>
            <pc:sldMasterMk cId="1566594636" sldId="2147483660"/>
            <pc:sldLayoutMk cId="4133658567" sldId="2147483688"/>
          </pc:sldLayoutMkLst>
        </pc:sldLayoutChg>
        <pc:sldLayoutChg chg="del">
          <pc:chgData name="Martynas Švarcas" userId="72a2ec02-2417-4a63-8616-1dd6f9a90bb7" providerId="ADAL" clId="{32645C9E-E654-4278-9BDD-2252C7B6C922}" dt="2021-08-10T06:30:49.778" v="1" actId="2696"/>
          <pc:sldLayoutMkLst>
            <pc:docMk/>
            <pc:sldMasterMk cId="1566594636" sldId="2147483660"/>
            <pc:sldLayoutMk cId="1004308047" sldId="2147483689"/>
          </pc:sldLayoutMkLst>
        </pc:sldLayoutChg>
        <pc:sldLayoutChg chg="del">
          <pc:chgData name="Martynas Švarcas" userId="72a2ec02-2417-4a63-8616-1dd6f9a90bb7" providerId="ADAL" clId="{32645C9E-E654-4278-9BDD-2252C7B6C922}" dt="2021-08-10T06:30:50.768" v="2" actId="2696"/>
          <pc:sldLayoutMkLst>
            <pc:docMk/>
            <pc:sldMasterMk cId="1566594636" sldId="2147483660"/>
            <pc:sldLayoutMk cId="2742723900" sldId="2147483690"/>
          </pc:sldLayoutMkLst>
        </pc:sldLayoutChg>
        <pc:sldLayoutChg chg="del">
          <pc:chgData name="Martynas Švarcas" userId="72a2ec02-2417-4a63-8616-1dd6f9a90bb7" providerId="ADAL" clId="{32645C9E-E654-4278-9BDD-2252C7B6C922}" dt="2021-08-10T06:30:51.739" v="3" actId="2696"/>
          <pc:sldLayoutMkLst>
            <pc:docMk/>
            <pc:sldMasterMk cId="1566594636" sldId="2147483660"/>
            <pc:sldLayoutMk cId="2540814109" sldId="2147483691"/>
          </pc:sldLayoutMkLst>
        </pc:sldLayoutChg>
        <pc:sldLayoutChg chg="del">
          <pc:chgData name="Martynas Švarcas" userId="72a2ec02-2417-4a63-8616-1dd6f9a90bb7" providerId="ADAL" clId="{32645C9E-E654-4278-9BDD-2252C7B6C922}" dt="2021-08-10T06:30:52.732" v="4" actId="2696"/>
          <pc:sldLayoutMkLst>
            <pc:docMk/>
            <pc:sldMasterMk cId="1566594636" sldId="2147483660"/>
            <pc:sldLayoutMk cId="2671640861" sldId="2147483692"/>
          </pc:sldLayoutMkLst>
        </pc:sldLayoutChg>
        <pc:sldLayoutChg chg="del">
          <pc:chgData name="Martynas Švarcas" userId="72a2ec02-2417-4a63-8616-1dd6f9a90bb7" providerId="ADAL" clId="{32645C9E-E654-4278-9BDD-2252C7B6C922}" dt="2021-08-10T06:30:53.676" v="5" actId="2696"/>
          <pc:sldLayoutMkLst>
            <pc:docMk/>
            <pc:sldMasterMk cId="1566594636" sldId="2147483660"/>
            <pc:sldLayoutMk cId="3251629074" sldId="2147483693"/>
          </pc:sldLayoutMkLst>
        </pc:sldLayoutChg>
        <pc:sldLayoutChg chg="del">
          <pc:chgData name="Martynas Švarcas" userId="72a2ec02-2417-4a63-8616-1dd6f9a90bb7" providerId="ADAL" clId="{32645C9E-E654-4278-9BDD-2252C7B6C922}" dt="2021-08-10T06:30:54.628" v="6" actId="2696"/>
          <pc:sldLayoutMkLst>
            <pc:docMk/>
            <pc:sldMasterMk cId="1566594636" sldId="2147483660"/>
            <pc:sldLayoutMk cId="2169436363" sldId="2147483694"/>
          </pc:sldLayoutMkLst>
        </pc:sldLayoutChg>
        <pc:sldLayoutChg chg="del">
          <pc:chgData name="Martynas Švarcas" userId="72a2ec02-2417-4a63-8616-1dd6f9a90bb7" providerId="ADAL" clId="{32645C9E-E654-4278-9BDD-2252C7B6C922}" dt="2021-08-10T06:30:56.913" v="8" actId="2696"/>
          <pc:sldLayoutMkLst>
            <pc:docMk/>
            <pc:sldMasterMk cId="1566594636" sldId="2147483660"/>
            <pc:sldLayoutMk cId="1890748346" sldId="2147483695"/>
          </pc:sldLayoutMkLst>
        </pc:sldLayoutChg>
        <pc:sldLayoutChg chg="del">
          <pc:chgData name="Martynas Švarcas" userId="72a2ec02-2417-4a63-8616-1dd6f9a90bb7" providerId="ADAL" clId="{32645C9E-E654-4278-9BDD-2252C7B6C922}" dt="2021-08-10T06:30:55.640" v="7" actId="2696"/>
          <pc:sldLayoutMkLst>
            <pc:docMk/>
            <pc:sldMasterMk cId="1566594636" sldId="2147483660"/>
            <pc:sldLayoutMk cId="393285970" sldId="2147483696"/>
          </pc:sldLayoutMkLst>
        </pc:sldLayoutChg>
      </pc:sldMasterChg>
      <pc:sldMasterChg chg="delSldLayout">
        <pc:chgData name="Martynas Švarcas" userId="72a2ec02-2417-4a63-8616-1dd6f9a90bb7" providerId="ADAL" clId="{32645C9E-E654-4278-9BDD-2252C7B6C922}" dt="2021-10-04T10:52:08.789" v="17" actId="2696"/>
        <pc:sldMasterMkLst>
          <pc:docMk/>
          <pc:sldMasterMk cId="1473521531" sldId="2147483670"/>
        </pc:sldMasterMkLst>
        <pc:sldLayoutChg chg="del">
          <pc:chgData name="Martynas Švarcas" userId="72a2ec02-2417-4a63-8616-1dd6f9a90bb7" providerId="ADAL" clId="{32645C9E-E654-4278-9BDD-2252C7B6C922}" dt="2021-10-04T10:52:03.468" v="9" actId="2696"/>
          <pc:sldLayoutMkLst>
            <pc:docMk/>
            <pc:sldMasterMk cId="1473521531" sldId="2147483670"/>
            <pc:sldLayoutMk cId="3453589656" sldId="2147483697"/>
          </pc:sldLayoutMkLst>
        </pc:sldLayoutChg>
        <pc:sldLayoutChg chg="del">
          <pc:chgData name="Martynas Švarcas" userId="72a2ec02-2417-4a63-8616-1dd6f9a90bb7" providerId="ADAL" clId="{32645C9E-E654-4278-9BDD-2252C7B6C922}" dt="2021-10-04T10:52:04.487" v="10" actId="2696"/>
          <pc:sldLayoutMkLst>
            <pc:docMk/>
            <pc:sldMasterMk cId="1473521531" sldId="2147483670"/>
            <pc:sldLayoutMk cId="1274685878" sldId="2147483698"/>
          </pc:sldLayoutMkLst>
        </pc:sldLayoutChg>
        <pc:sldLayoutChg chg="del">
          <pc:chgData name="Martynas Švarcas" userId="72a2ec02-2417-4a63-8616-1dd6f9a90bb7" providerId="ADAL" clId="{32645C9E-E654-4278-9BDD-2252C7B6C922}" dt="2021-10-04T10:52:05.079" v="11" actId="2696"/>
          <pc:sldLayoutMkLst>
            <pc:docMk/>
            <pc:sldMasterMk cId="1473521531" sldId="2147483670"/>
            <pc:sldLayoutMk cId="2747718256" sldId="2147483699"/>
          </pc:sldLayoutMkLst>
        </pc:sldLayoutChg>
        <pc:sldLayoutChg chg="del">
          <pc:chgData name="Martynas Švarcas" userId="72a2ec02-2417-4a63-8616-1dd6f9a90bb7" providerId="ADAL" clId="{32645C9E-E654-4278-9BDD-2252C7B6C922}" dt="2021-10-04T10:52:05.703" v="12" actId="2696"/>
          <pc:sldLayoutMkLst>
            <pc:docMk/>
            <pc:sldMasterMk cId="1473521531" sldId="2147483670"/>
            <pc:sldLayoutMk cId="3478117876" sldId="2147483700"/>
          </pc:sldLayoutMkLst>
        </pc:sldLayoutChg>
        <pc:sldLayoutChg chg="del">
          <pc:chgData name="Martynas Švarcas" userId="72a2ec02-2417-4a63-8616-1dd6f9a90bb7" providerId="ADAL" clId="{32645C9E-E654-4278-9BDD-2252C7B6C922}" dt="2021-10-04T10:52:06.279" v="13" actId="2696"/>
          <pc:sldLayoutMkLst>
            <pc:docMk/>
            <pc:sldMasterMk cId="1473521531" sldId="2147483670"/>
            <pc:sldLayoutMk cId="1238699654" sldId="2147483701"/>
          </pc:sldLayoutMkLst>
        </pc:sldLayoutChg>
        <pc:sldLayoutChg chg="del">
          <pc:chgData name="Martynas Švarcas" userId="72a2ec02-2417-4a63-8616-1dd6f9a90bb7" providerId="ADAL" clId="{32645C9E-E654-4278-9BDD-2252C7B6C922}" dt="2021-10-04T10:52:06.828" v="14" actId="2696"/>
          <pc:sldLayoutMkLst>
            <pc:docMk/>
            <pc:sldMasterMk cId="1473521531" sldId="2147483670"/>
            <pc:sldLayoutMk cId="1042171144" sldId="2147483702"/>
          </pc:sldLayoutMkLst>
        </pc:sldLayoutChg>
        <pc:sldLayoutChg chg="del">
          <pc:chgData name="Martynas Švarcas" userId="72a2ec02-2417-4a63-8616-1dd6f9a90bb7" providerId="ADAL" clId="{32645C9E-E654-4278-9BDD-2252C7B6C922}" dt="2021-10-04T10:52:07.471" v="15" actId="2696"/>
          <pc:sldLayoutMkLst>
            <pc:docMk/>
            <pc:sldMasterMk cId="1473521531" sldId="2147483670"/>
            <pc:sldLayoutMk cId="2916093581" sldId="2147483703"/>
          </pc:sldLayoutMkLst>
        </pc:sldLayoutChg>
        <pc:sldLayoutChg chg="del">
          <pc:chgData name="Martynas Švarcas" userId="72a2ec02-2417-4a63-8616-1dd6f9a90bb7" providerId="ADAL" clId="{32645C9E-E654-4278-9BDD-2252C7B6C922}" dt="2021-10-04T10:52:08.057" v="16" actId="2696"/>
          <pc:sldLayoutMkLst>
            <pc:docMk/>
            <pc:sldMasterMk cId="1473521531" sldId="2147483670"/>
            <pc:sldLayoutMk cId="3608073183" sldId="2147483704"/>
          </pc:sldLayoutMkLst>
        </pc:sldLayoutChg>
        <pc:sldLayoutChg chg="del">
          <pc:chgData name="Martynas Švarcas" userId="72a2ec02-2417-4a63-8616-1dd6f9a90bb7" providerId="ADAL" clId="{32645C9E-E654-4278-9BDD-2252C7B6C922}" dt="2021-10-04T10:52:08.789" v="17" actId="2696"/>
          <pc:sldLayoutMkLst>
            <pc:docMk/>
            <pc:sldMasterMk cId="1473521531" sldId="2147483670"/>
            <pc:sldLayoutMk cId="3618135980" sldId="2147483705"/>
          </pc:sldLayoutMkLst>
        </pc:sldLayoutChg>
      </pc:sldMasterChg>
    </pc:docChg>
  </pc:docChgLst>
  <pc:docChgLst>
    <pc:chgData name="Martynas Švarcas" userId="72a2ec02-2417-4a63-8616-1dd6f9a90bb7" providerId="ADAL" clId="{7332C50D-571E-45C0-841E-6A8F6629E06E}"/>
    <pc:docChg chg="undo redo custSel modSld">
      <pc:chgData name="Martynas Švarcas" userId="72a2ec02-2417-4a63-8616-1dd6f9a90bb7" providerId="ADAL" clId="{7332C50D-571E-45C0-841E-6A8F6629E06E}" dt="2021-08-10T06:29:01.455" v="52" actId="2696"/>
      <pc:docMkLst>
        <pc:docMk/>
      </pc:docMkLst>
      <pc:sldChg chg="modSp mod">
        <pc:chgData name="Martynas Švarcas" userId="72a2ec02-2417-4a63-8616-1dd6f9a90bb7" providerId="ADAL" clId="{7332C50D-571E-45C0-841E-6A8F6629E06E}" dt="2021-08-10T06:23:16.860" v="34" actId="20577"/>
        <pc:sldMkLst>
          <pc:docMk/>
          <pc:sldMk cId="1709496325" sldId="257"/>
        </pc:sldMkLst>
        <pc:spChg chg="mod">
          <ac:chgData name="Martynas Švarcas" userId="72a2ec02-2417-4a63-8616-1dd6f9a90bb7" providerId="ADAL" clId="{7332C50D-571E-45C0-841E-6A8F6629E06E}" dt="2021-08-10T06:23:09.512" v="18" actId="20577"/>
          <ac:spMkLst>
            <pc:docMk/>
            <pc:sldMk cId="1709496325" sldId="257"/>
            <ac:spMk id="2" creationId="{0D537F12-5F33-4B19-B1A0-6F4E379CCEE4}"/>
          </ac:spMkLst>
        </pc:spChg>
        <pc:spChg chg="mod">
          <ac:chgData name="Martynas Švarcas" userId="72a2ec02-2417-4a63-8616-1dd6f9a90bb7" providerId="ADAL" clId="{7332C50D-571E-45C0-841E-6A8F6629E06E}" dt="2021-08-10T06:23:16.860" v="34" actId="20577"/>
          <ac:spMkLst>
            <pc:docMk/>
            <pc:sldMk cId="1709496325" sldId="257"/>
            <ac:spMk id="3" creationId="{6B567534-0277-44C2-A68A-34D41C25AD84}"/>
          </ac:spMkLst>
        </pc:spChg>
      </pc:sldChg>
      <pc:sldMasterChg chg="addSldLayout delSldLayout">
        <pc:chgData name="Martynas Švarcas" userId="72a2ec02-2417-4a63-8616-1dd6f9a90bb7" providerId="ADAL" clId="{7332C50D-571E-45C0-841E-6A8F6629E06E}" dt="2021-08-10T06:29:01.455" v="52" actId="2696"/>
        <pc:sldMasterMkLst>
          <pc:docMk/>
          <pc:sldMasterMk cId="1566594636" sldId="2147483660"/>
        </pc:sldMasterMkLst>
        <pc:sldLayoutChg chg="add del">
          <pc:chgData name="Martynas Švarcas" userId="72a2ec02-2417-4a63-8616-1dd6f9a90bb7" providerId="ADAL" clId="{7332C50D-571E-45C0-841E-6A8F6629E06E}" dt="2021-08-10T06:29:01.455" v="51" actId="2696"/>
          <pc:sldLayoutMkLst>
            <pc:docMk/>
            <pc:sldMasterMk cId="1566594636" sldId="2147483660"/>
            <pc:sldLayoutMk cId="4133658567" sldId="2147483688"/>
          </pc:sldLayoutMkLst>
        </pc:sldLayoutChg>
        <pc:sldLayoutChg chg="add del">
          <pc:chgData name="Martynas Švarcas" userId="72a2ec02-2417-4a63-8616-1dd6f9a90bb7" providerId="ADAL" clId="{7332C50D-571E-45C0-841E-6A8F6629E06E}" dt="2021-08-10T06:29:01.440" v="50" actId="2696"/>
          <pc:sldLayoutMkLst>
            <pc:docMk/>
            <pc:sldMasterMk cId="1566594636" sldId="2147483660"/>
            <pc:sldLayoutMk cId="1004308047" sldId="2147483689"/>
          </pc:sldLayoutMkLst>
        </pc:sldLayoutChg>
        <pc:sldLayoutChg chg="add del">
          <pc:chgData name="Martynas Švarcas" userId="72a2ec02-2417-4a63-8616-1dd6f9a90bb7" providerId="ADAL" clId="{7332C50D-571E-45C0-841E-6A8F6629E06E}" dt="2021-08-10T06:29:01.440" v="49" actId="2696"/>
          <pc:sldLayoutMkLst>
            <pc:docMk/>
            <pc:sldMasterMk cId="1566594636" sldId="2147483660"/>
            <pc:sldLayoutMk cId="2742723900" sldId="2147483690"/>
          </pc:sldLayoutMkLst>
        </pc:sldLayoutChg>
        <pc:sldLayoutChg chg="add del">
          <pc:chgData name="Martynas Švarcas" userId="72a2ec02-2417-4a63-8616-1dd6f9a90bb7" providerId="ADAL" clId="{7332C50D-571E-45C0-841E-6A8F6629E06E}" dt="2021-08-10T06:29:01.424" v="48" actId="2696"/>
          <pc:sldLayoutMkLst>
            <pc:docMk/>
            <pc:sldMasterMk cId="1566594636" sldId="2147483660"/>
            <pc:sldLayoutMk cId="2540814109" sldId="2147483691"/>
          </pc:sldLayoutMkLst>
        </pc:sldLayoutChg>
        <pc:sldLayoutChg chg="add del">
          <pc:chgData name="Martynas Švarcas" userId="72a2ec02-2417-4a63-8616-1dd6f9a90bb7" providerId="ADAL" clId="{7332C50D-571E-45C0-841E-6A8F6629E06E}" dt="2021-08-10T06:29:01.424" v="47" actId="2696"/>
          <pc:sldLayoutMkLst>
            <pc:docMk/>
            <pc:sldMasterMk cId="1566594636" sldId="2147483660"/>
            <pc:sldLayoutMk cId="2671640861" sldId="2147483692"/>
          </pc:sldLayoutMkLst>
        </pc:sldLayoutChg>
        <pc:sldLayoutChg chg="add del">
          <pc:chgData name="Martynas Švarcas" userId="72a2ec02-2417-4a63-8616-1dd6f9a90bb7" providerId="ADAL" clId="{7332C50D-571E-45C0-841E-6A8F6629E06E}" dt="2021-08-10T06:29:01.409" v="46" actId="2696"/>
          <pc:sldLayoutMkLst>
            <pc:docMk/>
            <pc:sldMasterMk cId="1566594636" sldId="2147483660"/>
            <pc:sldLayoutMk cId="3251629074" sldId="2147483693"/>
          </pc:sldLayoutMkLst>
        </pc:sldLayoutChg>
        <pc:sldLayoutChg chg="add del">
          <pc:chgData name="Martynas Švarcas" userId="72a2ec02-2417-4a63-8616-1dd6f9a90bb7" providerId="ADAL" clId="{7332C50D-571E-45C0-841E-6A8F6629E06E}" dt="2021-08-10T06:29:01.409" v="45" actId="2696"/>
          <pc:sldLayoutMkLst>
            <pc:docMk/>
            <pc:sldMasterMk cId="1566594636" sldId="2147483660"/>
            <pc:sldLayoutMk cId="2169436363" sldId="2147483694"/>
          </pc:sldLayoutMkLst>
        </pc:sldLayoutChg>
        <pc:sldLayoutChg chg="add del">
          <pc:chgData name="Martynas Švarcas" userId="72a2ec02-2417-4a63-8616-1dd6f9a90bb7" providerId="ADAL" clId="{7332C50D-571E-45C0-841E-6A8F6629E06E}" dt="2021-08-10T06:29:01.455" v="52" actId="2696"/>
          <pc:sldLayoutMkLst>
            <pc:docMk/>
            <pc:sldMasterMk cId="1566594636" sldId="2147483660"/>
            <pc:sldLayoutMk cId="1890748346" sldId="2147483695"/>
          </pc:sldLayoutMkLst>
        </pc:sldLayoutChg>
        <pc:sldLayoutChg chg="add del">
          <pc:chgData name="Martynas Švarcas" userId="72a2ec02-2417-4a63-8616-1dd6f9a90bb7" providerId="ADAL" clId="{7332C50D-571E-45C0-841E-6A8F6629E06E}" dt="2021-08-10T06:29:01.402" v="44" actId="2696"/>
          <pc:sldLayoutMkLst>
            <pc:docMk/>
            <pc:sldMasterMk cId="1566594636" sldId="2147483660"/>
            <pc:sldLayoutMk cId="393285970" sldId="214748369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A93D9-230C-44B4-A770-59C80275F594}" type="datetimeFigureOut">
              <a:rPr lang="lt-LT" smtClean="0"/>
              <a:t>2021-10-04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7B15D-0B21-477E-B95A-D621D5ABF2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9560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B9F05152-F374-4E57-BB31-F9DC2D7AE9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17" name="Teksto vietos rezervavimo ženklas 16">
            <a:extLst>
              <a:ext uri="{FF2B5EF4-FFF2-40B4-BE49-F238E27FC236}">
                <a16:creationId xmlns:a16="http://schemas.microsoft.com/office/drawing/2014/main" id="{9ECA4E96-938A-4641-A90D-3D2AC6FDB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535363"/>
            <a:ext cx="2473325" cy="2968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lt-LT" dirty="0"/>
              <a:t>Vardas pavardė</a:t>
            </a:r>
          </a:p>
        </p:txBody>
      </p:sp>
    </p:spTree>
    <p:extLst>
      <p:ext uri="{BB962C8B-B14F-4D97-AF65-F5344CB8AC3E}">
        <p14:creationId xmlns:p14="http://schemas.microsoft.com/office/powerpoint/2010/main" val="160653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eikslėlio vietos rezervavimo ženklas 3">
            <a:extLst>
              <a:ext uri="{FF2B5EF4-FFF2-40B4-BE49-F238E27FC236}">
                <a16:creationId xmlns:a16="http://schemas.microsoft.com/office/drawing/2014/main" id="{F99B4FBE-A054-4A6B-9411-7D1A5BC1818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201CAF51-4C8B-4B75-B5F6-A5329D73271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1999" cy="25717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6" name="Paveikslėlio vietos rezervavimo ženklas 5">
            <a:extLst>
              <a:ext uri="{FF2B5EF4-FFF2-40B4-BE49-F238E27FC236}">
                <a16:creationId xmlns:a16="http://schemas.microsoft.com/office/drawing/2014/main" id="{95982CCF-45D0-4F47-B7B0-F3D1EE3F86C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2571750"/>
            <a:ext cx="4571998" cy="25717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</p:spTree>
    <p:extLst>
      <p:ext uri="{BB962C8B-B14F-4D97-AF65-F5344CB8AC3E}">
        <p14:creationId xmlns:p14="http://schemas.microsoft.com/office/powerpoint/2010/main" val="137579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baigo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nis elementas 10">
            <a:extLst>
              <a:ext uri="{FF2B5EF4-FFF2-40B4-BE49-F238E27FC236}">
                <a16:creationId xmlns:a16="http://schemas.microsoft.com/office/drawing/2014/main" id="{6E5BF791-8B94-485E-BBED-53F080CFCB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7340" y="4349208"/>
            <a:ext cx="1529319" cy="485681"/>
          </a:xfrm>
          <a:prstGeom prst="rect">
            <a:avLst/>
          </a:prstGeom>
        </p:spPr>
      </p:pic>
      <p:sp>
        <p:nvSpPr>
          <p:cNvPr id="17" name="Teksto vietos rezervavimo ženklas 16">
            <a:extLst>
              <a:ext uri="{FF2B5EF4-FFF2-40B4-BE49-F238E27FC236}">
                <a16:creationId xmlns:a16="http://schemas.microsoft.com/office/drawing/2014/main" id="{46DE48DA-F667-4805-B173-1A8A303A0E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1530" y="1669256"/>
            <a:ext cx="4960937" cy="18049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400">
                <a:latin typeface="+mj-lt"/>
              </a:defRPr>
            </a:lvl1pPr>
          </a:lstStyle>
          <a:p>
            <a:pPr lvl="0"/>
            <a:r>
              <a:rPr lang="lt-LT" dirty="0"/>
              <a:t>Ačiū</a:t>
            </a:r>
          </a:p>
        </p:txBody>
      </p:sp>
    </p:spTree>
    <p:extLst>
      <p:ext uri="{BB962C8B-B14F-4D97-AF65-F5344CB8AC3E}">
        <p14:creationId xmlns:p14="http://schemas.microsoft.com/office/powerpoint/2010/main" val="3208611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nis elementas 3">
            <a:extLst>
              <a:ext uri="{FF2B5EF4-FFF2-40B4-BE49-F238E27FC236}">
                <a16:creationId xmlns:a16="http://schemas.microsoft.com/office/drawing/2014/main" id="{1A4F210B-085E-4A38-9E67-BF0605F52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3055" y="1714803"/>
            <a:ext cx="1857889" cy="17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48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uščia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170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8CE7525-C5A0-474F-BE66-AEA88C6CC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pic>
        <p:nvPicPr>
          <p:cNvPr id="10" name="Grafinis elementas 9">
            <a:extLst>
              <a:ext uri="{FF2B5EF4-FFF2-40B4-BE49-F238E27FC236}">
                <a16:creationId xmlns:a16="http://schemas.microsoft.com/office/drawing/2014/main" id="{545AA9E4-E4E5-4FAE-816B-1F8BFFCB6C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49" y="4025485"/>
            <a:ext cx="1602191" cy="608296"/>
          </a:xfrm>
          <a:prstGeom prst="rect">
            <a:avLst/>
          </a:prstGeom>
        </p:spPr>
      </p:pic>
      <p:pic>
        <p:nvPicPr>
          <p:cNvPr id="13" name="Grafinis elementas 12">
            <a:extLst>
              <a:ext uri="{FF2B5EF4-FFF2-40B4-BE49-F238E27FC236}">
                <a16:creationId xmlns:a16="http://schemas.microsoft.com/office/drawing/2014/main" id="{35428B98-4E64-480A-BA1F-588FB90D42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8605" y="680629"/>
            <a:ext cx="4670279" cy="4686164"/>
          </a:xfrm>
          <a:prstGeom prst="rect">
            <a:avLst/>
          </a:prstGeom>
        </p:spPr>
      </p:pic>
      <p:sp>
        <p:nvSpPr>
          <p:cNvPr id="14" name="Teksto vietos rezervavimo ženklas 16">
            <a:extLst>
              <a:ext uri="{FF2B5EF4-FFF2-40B4-BE49-F238E27FC236}">
                <a16:creationId xmlns:a16="http://schemas.microsoft.com/office/drawing/2014/main" id="{B6863272-AADC-4737-AD4A-893604DD39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535363"/>
            <a:ext cx="2473325" cy="2968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lt-LT" dirty="0"/>
              <a:t>Vardas pavardė</a:t>
            </a:r>
          </a:p>
        </p:txBody>
      </p:sp>
    </p:spTree>
    <p:extLst>
      <p:ext uri="{BB962C8B-B14F-4D97-AF65-F5344CB8AC3E}">
        <p14:creationId xmlns:p14="http://schemas.microsoft.com/office/powerpoint/2010/main" val="2116104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su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29D5885-14C5-42A7-B090-69986AA0DC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pic>
        <p:nvPicPr>
          <p:cNvPr id="7" name="Grafinis elementas 6">
            <a:extLst>
              <a:ext uri="{FF2B5EF4-FFF2-40B4-BE49-F238E27FC236}">
                <a16:creationId xmlns:a16="http://schemas.microsoft.com/office/drawing/2014/main" id="{25AA8498-23A3-4722-9C14-C8B35C852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49" y="4025485"/>
            <a:ext cx="1602191" cy="608296"/>
          </a:xfrm>
          <a:prstGeom prst="rect">
            <a:avLst/>
          </a:prstGeom>
        </p:spPr>
      </p:pic>
      <p:sp>
        <p:nvSpPr>
          <p:cNvPr id="5" name="Teksto vietos rezervavimo ženklas 16">
            <a:extLst>
              <a:ext uri="{FF2B5EF4-FFF2-40B4-BE49-F238E27FC236}">
                <a16:creationId xmlns:a16="http://schemas.microsoft.com/office/drawing/2014/main" id="{90ABD319-A5B6-49F0-A60E-515EFDC88D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3535363"/>
            <a:ext cx="2473325" cy="2968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lt-LT" dirty="0"/>
              <a:t>Vardas pavardė</a:t>
            </a:r>
          </a:p>
        </p:txBody>
      </p:sp>
    </p:spTree>
    <p:extLst>
      <p:ext uri="{BB962C8B-B14F-4D97-AF65-F5344CB8AC3E}">
        <p14:creationId xmlns:p14="http://schemas.microsoft.com/office/powerpoint/2010/main" val="1751669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 skaidrė su te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EB15C6-96B2-4FBA-8FFE-727A5C4DCB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0000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norima daugiau teksto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37069A-B109-4F42-AA62-43C6CFF5B8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</p:spTree>
    <p:extLst>
      <p:ext uri="{BB962C8B-B14F-4D97-AF65-F5344CB8AC3E}">
        <p14:creationId xmlns:p14="http://schemas.microsoft.com/office/powerpoint/2010/main" val="1747921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su tekstu ir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1115E6E-1CEE-4A8E-9E58-0D20B17899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0000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norima daugiau teksto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2C5723D-75EC-4C3E-B02A-E06455A289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5" name="Paveikslėlio vietos rezervavimo ženklas 3">
            <a:extLst>
              <a:ext uri="{FF2B5EF4-FFF2-40B4-BE49-F238E27FC236}">
                <a16:creationId xmlns:a16="http://schemas.microsoft.com/office/drawing/2014/main" id="{558AADBD-0056-4BA7-AC08-CF77D6DD52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pic>
        <p:nvPicPr>
          <p:cNvPr id="7" name="Grafinis elementas 6">
            <a:extLst>
              <a:ext uri="{FF2B5EF4-FFF2-40B4-BE49-F238E27FC236}">
                <a16:creationId xmlns:a16="http://schemas.microsoft.com/office/drawing/2014/main" id="{A7D28F65-41E7-40B1-AFF1-C7A3E57260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49" y="4025485"/>
            <a:ext cx="1602191" cy="60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31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aidrė su mažai tek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EB15C6-96B2-4FBA-8FFE-727A5C4DCB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285750" indent="-28575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informacija punktais</a:t>
            </a:r>
          </a:p>
          <a:p>
            <a:r>
              <a:rPr lang="lt-LT" dirty="0"/>
              <a:t>Paantraštė, kai informacija punktais</a:t>
            </a:r>
          </a:p>
          <a:p>
            <a:r>
              <a:rPr lang="lt-LT" dirty="0"/>
              <a:t>Paantraštė, kai informacija punktais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37069A-B109-4F42-AA62-43C6CFF5B8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Skaidrė su</a:t>
            </a:r>
            <a:br>
              <a:rPr lang="lt-LT" dirty="0"/>
            </a:br>
            <a:r>
              <a:rPr lang="lt-LT" dirty="0"/>
              <a:t>mažai teksto</a:t>
            </a:r>
          </a:p>
        </p:txBody>
      </p:sp>
      <p:pic>
        <p:nvPicPr>
          <p:cNvPr id="5" name="Grafinis elementas 4">
            <a:extLst>
              <a:ext uri="{FF2B5EF4-FFF2-40B4-BE49-F238E27FC236}">
                <a16:creationId xmlns:a16="http://schemas.microsoft.com/office/drawing/2014/main" id="{1435DAD0-94AE-4975-A68D-F07556048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24531" y="348388"/>
            <a:ext cx="1047556" cy="39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56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aidrė su mažai teksto ir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EB15C6-96B2-4FBA-8FFE-727A5C4DCB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285750" indent="-28575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informacija punktais</a:t>
            </a:r>
          </a:p>
          <a:p>
            <a:r>
              <a:rPr lang="lt-LT" dirty="0"/>
              <a:t>Paantraštė, kai informacija punktais</a:t>
            </a:r>
          </a:p>
          <a:p>
            <a:r>
              <a:rPr lang="lt-LT" dirty="0"/>
              <a:t>Paantraštė, kai informacija punktais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37069A-B109-4F42-AA62-43C6CFF5B8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Skaidrė su</a:t>
            </a:r>
            <a:br>
              <a:rPr lang="lt-LT" dirty="0"/>
            </a:br>
            <a:r>
              <a:rPr lang="lt-LT" dirty="0"/>
              <a:t>mažai teksto</a:t>
            </a:r>
          </a:p>
        </p:txBody>
      </p:sp>
      <p:sp>
        <p:nvSpPr>
          <p:cNvPr id="5" name="Paveikslėlio vietos rezervavimo ženklas 3">
            <a:extLst>
              <a:ext uri="{FF2B5EF4-FFF2-40B4-BE49-F238E27FC236}">
                <a16:creationId xmlns:a16="http://schemas.microsoft.com/office/drawing/2014/main" id="{5DCC41D8-FE01-471F-B173-0617589E59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</p:spTree>
    <p:extLst>
      <p:ext uri="{BB962C8B-B14F-4D97-AF65-F5344CB8AC3E}">
        <p14:creationId xmlns:p14="http://schemas.microsoft.com/office/powerpoint/2010/main" val="1405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su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29D5885-14C5-42A7-B090-69986AA0DC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BE7C6C5-BC95-4117-8C6E-39FF8A6B7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025485"/>
            <a:ext cx="1602191" cy="607238"/>
          </a:xfrm>
          <a:prstGeom prst="rect">
            <a:avLst/>
          </a:prstGeom>
        </p:spPr>
      </p:pic>
      <p:sp>
        <p:nvSpPr>
          <p:cNvPr id="5" name="Teksto vietos rezervavimo ženklas 16">
            <a:extLst>
              <a:ext uri="{FF2B5EF4-FFF2-40B4-BE49-F238E27FC236}">
                <a16:creationId xmlns:a16="http://schemas.microsoft.com/office/drawing/2014/main" id="{2B929135-4494-47FF-8F76-F3723CA27A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3535363"/>
            <a:ext cx="2473325" cy="2968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lt-LT" dirty="0"/>
              <a:t>Vardas pavardė</a:t>
            </a:r>
          </a:p>
        </p:txBody>
      </p:sp>
    </p:spTree>
    <p:extLst>
      <p:ext uri="{BB962C8B-B14F-4D97-AF65-F5344CB8AC3E}">
        <p14:creationId xmlns:p14="http://schemas.microsoft.com/office/powerpoint/2010/main" val="959773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aidrė su daugiau teks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CF7C7B-1C39-44BC-8F63-7CAA958DB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738097"/>
            <a:ext cx="7044691" cy="487204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lt-LT" dirty="0"/>
              <a:t>Ilgesnės tekstinės skaidrės pavadinimas</a:t>
            </a:r>
          </a:p>
        </p:txBody>
      </p:sp>
      <p:sp>
        <p:nvSpPr>
          <p:cNvPr id="12" name="Teksto vietos rezervavimo ženklas 10">
            <a:extLst>
              <a:ext uri="{FF2B5EF4-FFF2-40B4-BE49-F238E27FC236}">
                <a16:creationId xmlns:a16="http://schemas.microsoft.com/office/drawing/2014/main" id="{010D5311-D9B7-426E-AF21-ACAA520698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49" y="1470660"/>
            <a:ext cx="7886703" cy="325059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pic>
        <p:nvPicPr>
          <p:cNvPr id="7" name="Grafinis elementas 6">
            <a:extLst>
              <a:ext uri="{FF2B5EF4-FFF2-40B4-BE49-F238E27FC236}">
                <a16:creationId xmlns:a16="http://schemas.microsoft.com/office/drawing/2014/main" id="{1B504712-E089-4E9C-974B-16AE964AA0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24531" y="348388"/>
            <a:ext cx="1047556" cy="397720"/>
          </a:xfrm>
          <a:prstGeom prst="rect">
            <a:avLst/>
          </a:prstGeom>
        </p:spPr>
      </p:pic>
      <p:sp>
        <p:nvSpPr>
          <p:cNvPr id="14" name="Teksto vietos rezervavimo ženklas 12">
            <a:extLst>
              <a:ext uri="{FF2B5EF4-FFF2-40B4-BE49-F238E27FC236}">
                <a16:creationId xmlns:a16="http://schemas.microsoft.com/office/drawing/2014/main" id="{740E5A7A-BCE6-4A23-93A0-FBA807B785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49" y="422249"/>
            <a:ext cx="7044691" cy="2257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>
                <a:latin typeface="+mj-lt"/>
              </a:defRPr>
            </a:lvl1pPr>
          </a:lstStyle>
          <a:p>
            <a:pPr lvl="0"/>
            <a:r>
              <a:rPr lang="lt-LT" dirty="0"/>
              <a:t>Dalies pavadinimas</a:t>
            </a:r>
          </a:p>
        </p:txBody>
      </p:sp>
    </p:spTree>
    <p:extLst>
      <p:ext uri="{BB962C8B-B14F-4D97-AF65-F5344CB8AC3E}">
        <p14:creationId xmlns:p14="http://schemas.microsoft.com/office/powerpoint/2010/main" val="3589839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aidrė su daugiau teksto ir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CF7C7B-1C39-44BC-8F63-7CAA958DB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738097"/>
            <a:ext cx="5048251" cy="487204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lt-LT" dirty="0"/>
              <a:t>Skaidrės pavadinimas</a:t>
            </a:r>
          </a:p>
        </p:txBody>
      </p:sp>
      <p:sp>
        <p:nvSpPr>
          <p:cNvPr id="6" name="Paveikslėlio vietos rezervavimo ženklas 3">
            <a:extLst>
              <a:ext uri="{FF2B5EF4-FFF2-40B4-BE49-F238E27FC236}">
                <a16:creationId xmlns:a16="http://schemas.microsoft.com/office/drawing/2014/main" id="{EF9BF9B9-9D20-4102-8E7E-36A5E17B21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7" name="Teksto vietos rezervavimo ženklas 10">
            <a:extLst>
              <a:ext uri="{FF2B5EF4-FFF2-40B4-BE49-F238E27FC236}">
                <a16:creationId xmlns:a16="http://schemas.microsoft.com/office/drawing/2014/main" id="{4E81477D-156F-448A-AE50-6CE3EA9ECA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49" y="1470660"/>
            <a:ext cx="5116831" cy="325059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9" name="Teksto vietos rezervavimo ženklas 12">
            <a:extLst>
              <a:ext uri="{FF2B5EF4-FFF2-40B4-BE49-F238E27FC236}">
                <a16:creationId xmlns:a16="http://schemas.microsoft.com/office/drawing/2014/main" id="{8AFBD3BA-7926-4EC0-94F5-0701CAEE62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422249"/>
            <a:ext cx="5048251" cy="2257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>
                <a:latin typeface="+mj-lt"/>
              </a:defRPr>
            </a:lvl1pPr>
          </a:lstStyle>
          <a:p>
            <a:pPr lvl="0"/>
            <a:r>
              <a:rPr lang="lt-LT" dirty="0"/>
              <a:t>Dalies pavadinimas</a:t>
            </a:r>
          </a:p>
        </p:txBody>
      </p:sp>
    </p:spTree>
    <p:extLst>
      <p:ext uri="{BB962C8B-B14F-4D97-AF65-F5344CB8AC3E}">
        <p14:creationId xmlns:p14="http://schemas.microsoft.com/office/powerpoint/2010/main" val="194714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8E28115F-F07E-47A4-9739-B4C6279DC87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</p:spTree>
    <p:extLst>
      <p:ext uri="{BB962C8B-B14F-4D97-AF65-F5344CB8AC3E}">
        <p14:creationId xmlns:p14="http://schemas.microsoft.com/office/powerpoint/2010/main" val="653995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8E28115F-F07E-47A4-9739-B4C6279DC87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6" name="Paveikslėlio vietos rezervavimo ženklas 5">
            <a:extLst>
              <a:ext uri="{FF2B5EF4-FFF2-40B4-BE49-F238E27FC236}">
                <a16:creationId xmlns:a16="http://schemas.microsoft.com/office/drawing/2014/main" id="{5A59092D-5C6A-4FF9-BA8E-F1DB187DACF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2000" cy="25717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8" name="Paveikslėlio vietos rezervavimo ženklas 7">
            <a:extLst>
              <a:ext uri="{FF2B5EF4-FFF2-40B4-BE49-F238E27FC236}">
                <a16:creationId xmlns:a16="http://schemas.microsoft.com/office/drawing/2014/main" id="{E1548558-7E2D-49D4-A57D-CABC66F29A9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2571750"/>
            <a:ext cx="4571999" cy="25717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</p:spTree>
    <p:extLst>
      <p:ext uri="{BB962C8B-B14F-4D97-AF65-F5344CB8AC3E}">
        <p14:creationId xmlns:p14="http://schemas.microsoft.com/office/powerpoint/2010/main" val="3164800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baigo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nis elementas 10">
            <a:extLst>
              <a:ext uri="{FF2B5EF4-FFF2-40B4-BE49-F238E27FC236}">
                <a16:creationId xmlns:a16="http://schemas.microsoft.com/office/drawing/2014/main" id="{6E5BF791-8B94-485E-BBED-53F080CFCB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7340" y="4349208"/>
            <a:ext cx="1529319" cy="485681"/>
          </a:xfrm>
          <a:prstGeom prst="rect">
            <a:avLst/>
          </a:prstGeom>
        </p:spPr>
      </p:pic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8729AB09-BE22-4ED5-A137-6A693E4F48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47873" y="1866900"/>
            <a:ext cx="5048251" cy="14097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4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lt-LT" dirty="0"/>
              <a:t>Ačiū</a:t>
            </a:r>
          </a:p>
        </p:txBody>
      </p:sp>
    </p:spTree>
    <p:extLst>
      <p:ext uri="{BB962C8B-B14F-4D97-AF65-F5344CB8AC3E}">
        <p14:creationId xmlns:p14="http://schemas.microsoft.com/office/powerpoint/2010/main" val="748137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nis elementas 2">
            <a:extLst>
              <a:ext uri="{FF2B5EF4-FFF2-40B4-BE49-F238E27FC236}">
                <a16:creationId xmlns:a16="http://schemas.microsoft.com/office/drawing/2014/main" id="{C78EDFF7-4452-4C48-A988-A23B34345B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3069" y="1714803"/>
            <a:ext cx="1857861" cy="17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50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ščia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77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 skaidrė su te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EB15C6-96B2-4FBA-8FFE-727A5C4DCB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norima daugiau teksto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37069A-B109-4F42-AA62-43C6CFF5B8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</p:spTree>
    <p:extLst>
      <p:ext uri="{BB962C8B-B14F-4D97-AF65-F5344CB8AC3E}">
        <p14:creationId xmlns:p14="http://schemas.microsoft.com/office/powerpoint/2010/main" val="420136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su tekstu ir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1115E6E-1CEE-4A8E-9E58-0D20B17899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norima daugiau teksto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2C5723D-75EC-4C3E-B02A-E06455A289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5" name="Paveikslėlio vietos rezervavimo ženklas 3">
            <a:extLst>
              <a:ext uri="{FF2B5EF4-FFF2-40B4-BE49-F238E27FC236}">
                <a16:creationId xmlns:a16="http://schemas.microsoft.com/office/drawing/2014/main" id="{558AADBD-0056-4BA7-AC08-CF77D6DD52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DD6DAEB-6F19-4E3D-BABF-F567D0F9D6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025485"/>
            <a:ext cx="1602191" cy="60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5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aidrė su mažai tek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EB15C6-96B2-4FBA-8FFE-727A5C4DCB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informacija punktais</a:t>
            </a:r>
          </a:p>
          <a:p>
            <a:r>
              <a:rPr lang="lt-LT" dirty="0"/>
              <a:t>Paantraštė, kai informacija punktais</a:t>
            </a:r>
          </a:p>
          <a:p>
            <a:r>
              <a:rPr lang="lt-LT" dirty="0"/>
              <a:t>Paantraštė, kai informacija punktais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37069A-B109-4F42-AA62-43C6CFF5B8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Skaidrė su</a:t>
            </a:r>
            <a:br>
              <a:rPr lang="lt-LT" dirty="0"/>
            </a:br>
            <a:r>
              <a:rPr lang="lt-LT" dirty="0"/>
              <a:t>mažai teksto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BB2400A-1EAC-41D5-81EE-B6B917920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31" y="348388"/>
            <a:ext cx="1047556" cy="39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0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aidrė su mažai teksto ir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EB15C6-96B2-4FBA-8FFE-727A5C4DCB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informacija punktais</a:t>
            </a:r>
          </a:p>
          <a:p>
            <a:r>
              <a:rPr lang="lt-LT" dirty="0"/>
              <a:t>Paantraštė, kai informacija punktais</a:t>
            </a:r>
          </a:p>
          <a:p>
            <a:r>
              <a:rPr lang="lt-LT" dirty="0"/>
              <a:t>Paantraštė, kai informacija punktais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37069A-B109-4F42-AA62-43C6CFF5B8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Skaidrė su</a:t>
            </a:r>
            <a:br>
              <a:rPr lang="lt-LT" dirty="0"/>
            </a:br>
            <a:r>
              <a:rPr lang="lt-LT" dirty="0"/>
              <a:t>mažai teksto</a:t>
            </a:r>
          </a:p>
        </p:txBody>
      </p:sp>
      <p:sp>
        <p:nvSpPr>
          <p:cNvPr id="5" name="Paveikslėlio vietos rezervavimo ženklas 3">
            <a:extLst>
              <a:ext uri="{FF2B5EF4-FFF2-40B4-BE49-F238E27FC236}">
                <a16:creationId xmlns:a16="http://schemas.microsoft.com/office/drawing/2014/main" id="{5DCC41D8-FE01-471F-B173-0617589E59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</p:spTree>
    <p:extLst>
      <p:ext uri="{BB962C8B-B14F-4D97-AF65-F5344CB8AC3E}">
        <p14:creationId xmlns:p14="http://schemas.microsoft.com/office/powerpoint/2010/main" val="159489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aidrė su daugiau tek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CF7C7B-1C39-44BC-8F63-7CAA958DB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738097"/>
            <a:ext cx="7044691" cy="487204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lt-LT" dirty="0"/>
              <a:t>Ilgesnės tekstinės skaidrės pavadinimas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E256D88-0BAD-4652-B58A-D8CCCC97C5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31" y="348388"/>
            <a:ext cx="1047556" cy="397029"/>
          </a:xfrm>
          <a:prstGeom prst="rect">
            <a:avLst/>
          </a:prstGeom>
        </p:spPr>
      </p:pic>
      <p:sp>
        <p:nvSpPr>
          <p:cNvPr id="12" name="Teksto vietos rezervavimo ženklas 10">
            <a:extLst>
              <a:ext uri="{FF2B5EF4-FFF2-40B4-BE49-F238E27FC236}">
                <a16:creationId xmlns:a16="http://schemas.microsoft.com/office/drawing/2014/main" id="{010D5311-D9B7-426E-AF21-ACAA520698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49" y="1470660"/>
            <a:ext cx="7886703" cy="3250591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 marL="628650" indent="-285750">
              <a:buFont typeface="Arial" panose="020B0604020202020204" pitchFamily="34" charset="0"/>
              <a:buChar char="•"/>
              <a:defRPr sz="1600"/>
            </a:lvl2pPr>
            <a:lvl3pPr marL="971550" indent="-285750">
              <a:buFont typeface="Arial" panose="020B0604020202020204" pitchFamily="34" charset="0"/>
              <a:buChar char="•"/>
              <a:defRPr sz="1400"/>
            </a:lvl3pPr>
            <a:lvl4pPr marL="1200150" indent="-171450">
              <a:buFont typeface="Arial" panose="020B0604020202020204" pitchFamily="34" charset="0"/>
              <a:buChar char="•"/>
              <a:defRPr sz="1200"/>
            </a:lvl4pPr>
            <a:lvl5pPr marL="15430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15" name="Teksto vietos rezervavimo ženklas 13">
            <a:extLst>
              <a:ext uri="{FF2B5EF4-FFF2-40B4-BE49-F238E27FC236}">
                <a16:creationId xmlns:a16="http://schemas.microsoft.com/office/drawing/2014/main" id="{96003213-9905-41A2-8F12-B585B96972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49" y="422249"/>
            <a:ext cx="4351021" cy="21544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>
                <a:latin typeface="+mj-lt"/>
              </a:defRPr>
            </a:lvl1pPr>
            <a:lvl2pPr marL="342900" indent="0">
              <a:buNone/>
              <a:defRPr sz="800">
                <a:latin typeface="+mj-lt"/>
              </a:defRPr>
            </a:lvl2pPr>
            <a:lvl3pPr marL="685800" indent="0">
              <a:buNone/>
              <a:defRPr sz="800">
                <a:latin typeface="+mj-lt"/>
              </a:defRPr>
            </a:lvl3pPr>
            <a:lvl4pPr marL="1028700" indent="0">
              <a:buNone/>
              <a:defRPr sz="800">
                <a:latin typeface="+mj-lt"/>
              </a:defRPr>
            </a:lvl4pPr>
            <a:lvl5pPr marL="1371600" indent="0">
              <a:buNone/>
              <a:defRPr sz="800">
                <a:latin typeface="+mj-lt"/>
              </a:defRPr>
            </a:lvl5pPr>
          </a:lstStyle>
          <a:p>
            <a:pPr lvl="0"/>
            <a:r>
              <a:rPr lang="lt-LT" dirty="0"/>
              <a:t>Dalies pavadinimas</a:t>
            </a:r>
          </a:p>
        </p:txBody>
      </p:sp>
    </p:spTree>
    <p:extLst>
      <p:ext uri="{BB962C8B-B14F-4D97-AF65-F5344CB8AC3E}">
        <p14:creationId xmlns:p14="http://schemas.microsoft.com/office/powerpoint/2010/main" val="2896393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aidrė su daugiau teksto ir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CF7C7B-1C39-44BC-8F63-7CAA958DB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738097"/>
            <a:ext cx="5048251" cy="487204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lt-LT" dirty="0"/>
              <a:t>Skaidrės pavadinimas</a:t>
            </a:r>
          </a:p>
        </p:txBody>
      </p:sp>
      <p:sp>
        <p:nvSpPr>
          <p:cNvPr id="12" name="Teksto vietos rezervavimo ženklas 10">
            <a:extLst>
              <a:ext uri="{FF2B5EF4-FFF2-40B4-BE49-F238E27FC236}">
                <a16:creationId xmlns:a16="http://schemas.microsoft.com/office/drawing/2014/main" id="{010D5311-D9B7-426E-AF21-ACAA520698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49" y="1470660"/>
            <a:ext cx="5048251" cy="325059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6" name="Paveikslėlio vietos rezervavimo ženklas 3">
            <a:extLst>
              <a:ext uri="{FF2B5EF4-FFF2-40B4-BE49-F238E27FC236}">
                <a16:creationId xmlns:a16="http://schemas.microsoft.com/office/drawing/2014/main" id="{EF9BF9B9-9D20-4102-8E7E-36A5E17B21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7" name="Teksto vietos rezervavimo ženklas 13">
            <a:extLst>
              <a:ext uri="{FF2B5EF4-FFF2-40B4-BE49-F238E27FC236}">
                <a16:creationId xmlns:a16="http://schemas.microsoft.com/office/drawing/2014/main" id="{2E4C0509-06C1-4D98-96D0-5A9046F95C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422249"/>
            <a:ext cx="4351021" cy="21544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>
                <a:latin typeface="+mj-lt"/>
              </a:defRPr>
            </a:lvl1pPr>
            <a:lvl2pPr marL="342900" indent="0">
              <a:buNone/>
              <a:defRPr sz="800">
                <a:latin typeface="+mj-lt"/>
              </a:defRPr>
            </a:lvl2pPr>
            <a:lvl3pPr marL="685800" indent="0">
              <a:buNone/>
              <a:defRPr sz="800">
                <a:latin typeface="+mj-lt"/>
              </a:defRPr>
            </a:lvl3pPr>
            <a:lvl4pPr marL="1028700" indent="0">
              <a:buNone/>
              <a:defRPr sz="800">
                <a:latin typeface="+mj-lt"/>
              </a:defRPr>
            </a:lvl4pPr>
            <a:lvl5pPr marL="1371600" indent="0">
              <a:buNone/>
              <a:defRPr sz="800">
                <a:latin typeface="+mj-lt"/>
              </a:defRPr>
            </a:lvl5pPr>
          </a:lstStyle>
          <a:p>
            <a:pPr lvl="0"/>
            <a:r>
              <a:rPr lang="lt-LT" dirty="0"/>
              <a:t>Dalies pavadinimas</a:t>
            </a:r>
          </a:p>
        </p:txBody>
      </p:sp>
    </p:spTree>
    <p:extLst>
      <p:ext uri="{BB962C8B-B14F-4D97-AF65-F5344CB8AC3E}">
        <p14:creationId xmlns:p14="http://schemas.microsoft.com/office/powerpoint/2010/main" val="344351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eikslėlio vietos rezervavimo ženklas 3">
            <a:extLst>
              <a:ext uri="{FF2B5EF4-FFF2-40B4-BE49-F238E27FC236}">
                <a16:creationId xmlns:a16="http://schemas.microsoft.com/office/drawing/2014/main" id="{F99B4FBE-A054-4A6B-9411-7D1A5BC1818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</p:spTree>
    <p:extLst>
      <p:ext uri="{BB962C8B-B14F-4D97-AF65-F5344CB8AC3E}">
        <p14:creationId xmlns:p14="http://schemas.microsoft.com/office/powerpoint/2010/main" val="313322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10.sv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>
            <a:extLst>
              <a:ext uri="{FF2B5EF4-FFF2-40B4-BE49-F238E27FC236}">
                <a16:creationId xmlns:a16="http://schemas.microsoft.com/office/drawing/2014/main" id="{40A4D568-D8CB-498D-8323-006D8F91835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06" y="680049"/>
            <a:ext cx="4670279" cy="46702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A4B7AA81-A155-40B8-B19C-92F5B7DA368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025485"/>
            <a:ext cx="1602191" cy="60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94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63" r:id="rId3"/>
    <p:sldLayoutId id="2147483662" r:id="rId4"/>
    <p:sldLayoutId id="2147483667" r:id="rId5"/>
    <p:sldLayoutId id="2147483668" r:id="rId6"/>
    <p:sldLayoutId id="2147483664" r:id="rId7"/>
    <p:sldLayoutId id="2147483665" r:id="rId8"/>
    <p:sldLayoutId id="2147483669" r:id="rId9"/>
    <p:sldLayoutId id="2147483687" r:id="rId10"/>
    <p:sldLayoutId id="2147483666" r:id="rId11"/>
    <p:sldLayoutId id="2147483680" r:id="rId12"/>
    <p:sldLayoutId id="214748368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pic>
        <p:nvPicPr>
          <p:cNvPr id="10" name="Grafinis elementas 9">
            <a:extLst>
              <a:ext uri="{FF2B5EF4-FFF2-40B4-BE49-F238E27FC236}">
                <a16:creationId xmlns:a16="http://schemas.microsoft.com/office/drawing/2014/main" id="{F3BB85D8-31F9-4517-A024-90B8D8A7519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8649" y="4025485"/>
            <a:ext cx="1602191" cy="608296"/>
          </a:xfrm>
          <a:prstGeom prst="rect">
            <a:avLst/>
          </a:prstGeom>
        </p:spPr>
      </p:pic>
      <p:pic>
        <p:nvPicPr>
          <p:cNvPr id="11" name="Grafinis elementas 10">
            <a:extLst>
              <a:ext uri="{FF2B5EF4-FFF2-40B4-BE49-F238E27FC236}">
                <a16:creationId xmlns:a16="http://schemas.microsoft.com/office/drawing/2014/main" id="{8AE94982-53EE-42DB-9CAD-51FE93FCF8A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008605" y="680629"/>
            <a:ext cx="4670279" cy="468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2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3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86" r:id="rId10"/>
    <p:sldLayoutId id="2147483679" r:id="rId11"/>
    <p:sldLayoutId id="2147483681" r:id="rId12"/>
    <p:sldLayoutId id="214748368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0D537F12-5F33-4B19-B1A0-6F4E379C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6B567534-0277-44C2-A68A-34D41C25AD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t-LT" dirty="0"/>
              <a:t>Vardas Pavardė</a:t>
            </a:r>
          </a:p>
        </p:txBody>
      </p:sp>
    </p:spTree>
    <p:extLst>
      <p:ext uri="{BB962C8B-B14F-4D97-AF65-F5344CB8AC3E}">
        <p14:creationId xmlns:p14="http://schemas.microsoft.com/office/powerpoint/2010/main" val="1709496325"/>
      </p:ext>
    </p:extLst>
  </p:cSld>
  <p:clrMapOvr>
    <a:masterClrMapping/>
  </p:clrMapOvr>
</p:sld>
</file>

<file path=ppt/theme/theme1.xml><?xml version="1.0" encoding="utf-8"?>
<a:theme xmlns:a="http://schemas.openxmlformats.org/drawingml/2006/main" name="VDU_bordo">
  <a:themeElements>
    <a:clrScheme name="VDU">
      <a:dk1>
        <a:srgbClr val="8B1A4A"/>
      </a:dk1>
      <a:lt1>
        <a:srgbClr val="FFFFFF"/>
      </a:lt1>
      <a:dk2>
        <a:srgbClr val="2B3042"/>
      </a:dk2>
      <a:lt2>
        <a:srgbClr val="AEA8B8"/>
      </a:lt2>
      <a:accent1>
        <a:srgbClr val="6BB0E1"/>
      </a:accent1>
      <a:accent2>
        <a:srgbClr val="6CAB97"/>
      </a:accent2>
      <a:accent3>
        <a:srgbClr val="F5BA2E"/>
      </a:accent3>
      <a:accent4>
        <a:srgbClr val="F05630"/>
      </a:accent4>
      <a:accent5>
        <a:srgbClr val="3864AA"/>
      </a:accent5>
      <a:accent6>
        <a:srgbClr val="259B48"/>
      </a:accent6>
      <a:hlink>
        <a:srgbClr val="218EC8"/>
      </a:hlink>
      <a:folHlink>
        <a:srgbClr val="966C97"/>
      </a:folHlink>
    </a:clrScheme>
    <a:fontScheme name="Pasirinktinis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DU_balta">
  <a:themeElements>
    <a:clrScheme name="VDU">
      <a:dk1>
        <a:srgbClr val="8B1A4A"/>
      </a:dk1>
      <a:lt1>
        <a:srgbClr val="FFFFFF"/>
      </a:lt1>
      <a:dk2>
        <a:srgbClr val="2B3042"/>
      </a:dk2>
      <a:lt2>
        <a:srgbClr val="AEA8B8"/>
      </a:lt2>
      <a:accent1>
        <a:srgbClr val="6BB0E1"/>
      </a:accent1>
      <a:accent2>
        <a:srgbClr val="6CAB97"/>
      </a:accent2>
      <a:accent3>
        <a:srgbClr val="F5BA2E"/>
      </a:accent3>
      <a:accent4>
        <a:srgbClr val="F05630"/>
      </a:accent4>
      <a:accent5>
        <a:srgbClr val="3864AA"/>
      </a:accent5>
      <a:accent6>
        <a:srgbClr val="259B48"/>
      </a:accent6>
      <a:hlink>
        <a:srgbClr val="218EC8"/>
      </a:hlink>
      <a:folHlink>
        <a:srgbClr val="966C97"/>
      </a:folHlink>
    </a:clrScheme>
    <a:fontScheme name="Pasirinktinis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3045</TotalTime>
  <Words>6</Words>
  <Application>Microsoft Office PowerPoint</Application>
  <PresentationFormat>Demonstracija ekrane (16:9)</PresentationFormat>
  <Paragraphs>2</Paragraphs>
  <Slides>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</vt:lpstr>
      <vt:lpstr>VDU_bordo</vt:lpstr>
      <vt:lpstr>VDU_balta</vt:lpstr>
      <vt:lpstr>Pavadinimas ar tema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Martynas Švarcas</cp:lastModifiedBy>
  <cp:revision>76</cp:revision>
  <dcterms:created xsi:type="dcterms:W3CDTF">2017-05-22T06:50:24Z</dcterms:created>
  <dcterms:modified xsi:type="dcterms:W3CDTF">2021-10-04T10:52:17Z</dcterms:modified>
</cp:coreProperties>
</file>