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3505"/>
  </p:normalViewPr>
  <p:slideViewPr>
    <p:cSldViewPr snapToGrid="0">
      <p:cViewPr varScale="1">
        <p:scale>
          <a:sx n="103" d="100"/>
          <a:sy n="103" d="100"/>
        </p:scale>
        <p:origin x="6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92D374-AAC6-5976-81B1-BAE400B77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DB018F7-9E25-6578-1AB1-94139ED83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954054-C0D6-AF9B-7713-B6BF68E26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63FA-9599-CE4B-BCFE-31D662F3EC2C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A7C252-8994-32A9-0954-8829693F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4CCD3A-C3B3-67DB-B8AA-FE8ABEDA5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3613-33D3-A541-A23B-1C04880C84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66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6A7507-0070-9C94-CB4E-15CFE3DFF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063432C-4797-C6E3-6E64-42BFBFE12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78548E-3EB6-3536-0BEF-81FE45AD2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63FA-9599-CE4B-BCFE-31D662F3EC2C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FA96B3-0425-25DD-FCEE-F2DBE3764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E0C2BA-1920-118A-DC78-17AD9D438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3613-33D3-A541-A23B-1C04880C84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63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7722B96-C543-CBD1-5150-F66D69A52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01DD12C-E747-5415-F139-A40BB1195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AB8448-27D9-4FAB-000F-5580FC254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63FA-9599-CE4B-BCFE-31D662F3EC2C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B7BF45-F48D-3DC3-F144-DB6B05025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F4E7B4-D38E-CBA9-18A8-524E7A734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3613-33D3-A541-A23B-1C04880C84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789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72A771-7102-D4A2-2909-C5636A7FD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C84308-B453-D948-F674-72B21F9B9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B63D5D-6BD9-8E4A-78A3-BC063B470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63FA-9599-CE4B-BCFE-31D662F3EC2C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0087BA-893A-E21B-8210-69FF5D2D8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9A4B44-3271-4D7D-0F9A-15CA03799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3613-33D3-A541-A23B-1C04880C84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618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C37843-6230-5465-F32E-90BA06A46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13D497-77CD-D3C2-5D9C-EF266A356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F634C7-627F-B6D6-3401-BC3A63FA0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63FA-9599-CE4B-BCFE-31D662F3EC2C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66D6F3-5577-EC2E-5E49-4E1329977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30BC6C-6C4A-E2C8-8EC8-1F8796B83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3613-33D3-A541-A23B-1C04880C84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43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C0C2B1-ECE7-AE28-F15E-F09652DAF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9BDCC8-7684-27A7-50A8-D16D3B38F7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06365AC-8F39-22DB-ECB3-46115219B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5E5073-D15D-0D8D-F43F-F3BFC2108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63FA-9599-CE4B-BCFE-31D662F3EC2C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5202E5-3EE0-12AA-2606-3C2A0BD05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A7E466-92A6-ECB4-8A01-7A1120A9E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3613-33D3-A541-A23B-1C04880C84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097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66F229-FD5E-0114-D40E-18BD4509D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755FFC-5DC3-69E8-6186-7BD2AFE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0806E73-C456-3000-4862-6C0AB3198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86B4D4B-BFA6-353C-58C4-552EA619C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284C2F5-7FF2-717B-E67A-5E780C77B6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2F6013C-332C-B6CB-D105-899424B90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63FA-9599-CE4B-BCFE-31D662F3EC2C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3E5CCFB-291F-D760-8030-7CB6F72D8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7F81458-7E98-084B-022C-7DA07822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3613-33D3-A541-A23B-1C04880C84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2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845C21-A0CF-C310-DABD-EE80D8E08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8C42C19-6C40-72C3-03BB-4674EA593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63FA-9599-CE4B-BCFE-31D662F3EC2C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59DD947-00B9-DE9F-00C7-93D3675B4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979C081-59B9-0730-1E39-6054C5A67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3613-33D3-A541-A23B-1C04880C84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47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E28D5AA-338F-8F57-AE7D-FA99D1641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63FA-9599-CE4B-BCFE-31D662F3EC2C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56DB4A8-60EC-FE75-93A8-9B890267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6BEC6D-9A3D-BC31-A3E2-480FED912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3613-33D3-A541-A23B-1C04880C84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74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90FB21-17F4-BE68-869E-07C0EED27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76C689-A163-BC12-2864-4DD7D04F2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41A5641-43F3-CFA1-674B-DAC75949D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C40FBC0-8F64-EEC4-0C4C-C96D827A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63FA-9599-CE4B-BCFE-31D662F3EC2C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6169BD-90FB-1A9B-B5FD-745366E9A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C1C2EF-64AF-A025-EFB7-66BCB418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3613-33D3-A541-A23B-1C04880C84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367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61CCF4-7E85-9095-C167-9971F792D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E082DEB-2292-E3A1-DD40-DF8D0057AD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57495FB-1BBC-3BD7-9DF5-D5E71EEFA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DEAC7D4-C92D-8C4F-6078-567FE478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63FA-9599-CE4B-BCFE-31D662F3EC2C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ED8C0B-7426-4672-F2D8-1BBEBA8D7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DE9BA1E-B13E-D85B-C911-8CC22EB24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3613-33D3-A541-A23B-1C04880C84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2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D56CABA-37C2-A2BD-10EE-D2FF730A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AC16AE7-C562-AC9F-FBD3-729D97FD0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372242-DC5E-91BA-5BE0-DB52935CEB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963FA-9599-CE4B-BCFE-31D662F3EC2C}" type="datetimeFigureOut">
              <a:rPr lang="it-IT" smtClean="0"/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191F5A-FEB0-E05B-4646-89E52B1EE0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5DC88F-B7F0-489F-B8C6-D6A37A6EB9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A3613-33D3-A541-A23B-1C04880C84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46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BF9D32-7506-D749-08BC-EC0B70C86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930050"/>
          </a:xfrm>
        </p:spPr>
        <p:txBody>
          <a:bodyPr>
            <a:normAutofit/>
          </a:bodyPr>
          <a:lstStyle/>
          <a:p>
            <a:r>
              <a:rPr lang="it-IT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WORKSHOP DESCRIPTION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20FDC17-EBA5-B372-4CA0-6B41871680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6267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WORKSHOP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analysing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developing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improvement action on a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Prodigys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Group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AgrEGG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platform: a complete,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Business Intelligence.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AgrEGG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combine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regardless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source, making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possibleto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freely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explore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data in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thanks to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drill down,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aggregation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intelligent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visualization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capabilities.</a:t>
            </a:r>
          </a:p>
          <a:p>
            <a:pPr marL="0" indent="0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exploration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longer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just linear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dynamic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scalable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flexible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in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time.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F4D66D0-3F5A-5FC6-3A39-01855DEEC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46267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K-Pax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conceived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Prodigys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Group, an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Italian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agency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operates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field of ICT,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creatively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combining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Design skills (Information Architecture, User Experience,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Copywriting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Web Marketing, Visual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identity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Web design and Video editing) and IT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3BAFEED-B48A-A34A-03D3-E93BF7439844}"/>
              </a:ext>
            </a:extLst>
          </p:cNvPr>
          <p:cNvSpPr txBox="1"/>
          <p:nvPr/>
        </p:nvSpPr>
        <p:spPr>
          <a:xfrm>
            <a:off x="3429000" y="169408"/>
            <a:ext cx="4474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BRIEF NOVEMBER 2022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73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20FDC17-EBA5-B372-4CA0-6B41871680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8321" y="990954"/>
            <a:ext cx="4462670" cy="5504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web-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entirely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Prodigys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Group 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completely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customizable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project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it’s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web-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optimized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navigation from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device: PC, tablet and mobile.</a:t>
            </a:r>
          </a:p>
          <a:p>
            <a:pPr marL="0" indent="0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powerful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engine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starting from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sources (Analytics, Data Base, Excel, XML, JSON, HL7, offline, etc.),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elaborate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order to build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graphs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measure and monitor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KPIs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database or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source.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F4D66D0-3F5A-5FC6-3A39-01855DEEC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990953"/>
            <a:ext cx="4462670" cy="5504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from the sources, including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heterogeneous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aggregate 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construction of the Dashboard, immediate 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customizable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readability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KPIs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create 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customize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tabular reports in complete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autonomy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export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CSV / Excel / PowerPoint.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3BAFEED-B48A-A34A-03D3-E93BF7439844}"/>
              </a:ext>
            </a:extLst>
          </p:cNvPr>
          <p:cNvSpPr txBox="1"/>
          <p:nvPr/>
        </p:nvSpPr>
        <p:spPr>
          <a:xfrm>
            <a:off x="3429000" y="169408"/>
            <a:ext cx="4474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BRIEF NOVEMBER 2022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85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BF9D32-7506-D749-08BC-EC0B70C86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930050"/>
          </a:xfrm>
        </p:spPr>
        <p:txBody>
          <a:bodyPr>
            <a:normAutofit/>
          </a:bodyPr>
          <a:lstStyle/>
          <a:p>
            <a:r>
              <a:rPr lang="it-IT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WORKSHOP DESCRIPTION / 2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20FDC17-EBA5-B372-4CA0-6B41871680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6267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a brief company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platform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illustrated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detail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interface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one of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existing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variations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namely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one for the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Generali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insurance group, on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workshop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focus by way of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credentials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work groups. (4/5 people).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F4D66D0-3F5A-5FC6-3A39-01855DEEC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46267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group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asked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summarise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support for the functional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tool:</a:t>
            </a:r>
          </a:p>
          <a:p>
            <a:pPr>
              <a:buFontTx/>
              <a:buChar char="-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the user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personal way;</a:t>
            </a:r>
          </a:p>
          <a:p>
            <a:pPr>
              <a:buFontTx/>
              <a:buChar char="-"/>
            </a:pP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defining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margins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design of the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interface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(U.I.), in the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information;</a:t>
            </a:r>
          </a:p>
          <a:p>
            <a:pPr>
              <a:buFontTx/>
              <a:buChar char="-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finally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suggesting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deemed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 performative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(new plug-in service).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3BAFEED-B48A-A34A-03D3-E93BF7439844}"/>
              </a:ext>
            </a:extLst>
          </p:cNvPr>
          <p:cNvSpPr txBox="1"/>
          <p:nvPr/>
        </p:nvSpPr>
        <p:spPr>
          <a:xfrm>
            <a:off x="3429000" y="169408"/>
            <a:ext cx="4474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BRIEF NOVEMBER 2022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322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BF9D32-7506-D749-08BC-EC0B70C86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930050"/>
          </a:xfrm>
        </p:spPr>
        <p:txBody>
          <a:bodyPr>
            <a:normAutofit/>
          </a:bodyPr>
          <a:lstStyle/>
          <a:p>
            <a:r>
              <a:rPr lang="it-IT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WORKSHOP DESCRIPTION / 3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20FDC17-EBA5-B372-4CA0-6B41871680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62670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r>
              <a:rPr lang="it-IT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phases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b="1" dirty="0">
                <a:solidFill>
                  <a:srgbClr val="7293A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Analysis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Controller / user: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dashboard 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frontend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backend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usability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7293A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Benchmark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the market for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software,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highlighting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specialties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success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F4D66D0-3F5A-5FC6-3A39-01855DEEC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5999"/>
            <a:ext cx="4462670" cy="3890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>
                <a:solidFill>
                  <a:srgbClr val="7293A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Tuning User Interface </a:t>
            </a:r>
          </a:p>
          <a:p>
            <a:pPr marL="0" indent="0">
              <a:buNone/>
            </a:pP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redesign of some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sections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an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use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it-IT" sz="2000" b="1" dirty="0">
              <a:solidFill>
                <a:srgbClr val="7293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b="1" dirty="0">
                <a:solidFill>
                  <a:srgbClr val="7293A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Concept plug-in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of some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additional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services,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necessarily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insurance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sector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product / service,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capable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enhancing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devices (smartphones, tablets, etc.)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3BAFEED-B48A-A34A-03D3-E93BF7439844}"/>
              </a:ext>
            </a:extLst>
          </p:cNvPr>
          <p:cNvSpPr txBox="1"/>
          <p:nvPr/>
        </p:nvSpPr>
        <p:spPr>
          <a:xfrm>
            <a:off x="3429000" y="169408"/>
            <a:ext cx="4474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BRIEF NOVEMBER 2022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92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BF9D32-7506-D749-08BC-EC0B70C86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930050"/>
          </a:xfrm>
        </p:spPr>
        <p:txBody>
          <a:bodyPr>
            <a:normAutofit/>
          </a:bodyPr>
          <a:lstStyle/>
          <a:p>
            <a:r>
              <a:rPr lang="it-IT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-</a:t>
            </a:r>
            <a:r>
              <a:rPr lang="it-IT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 OF OUTPUT TABLES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20FDC17-EBA5-B372-4CA0-6B41871680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14939"/>
            <a:ext cx="4462670" cy="4362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 err="1">
                <a:solidFill>
                  <a:srgbClr val="7293A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Coverpage</a:t>
            </a:r>
            <a:r>
              <a:rPr lang="it-IT" sz="2000" b="1" dirty="0">
                <a:solidFill>
                  <a:srgbClr val="7293A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claim /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image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summarizing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project</a:t>
            </a:r>
          </a:p>
          <a:p>
            <a:pPr marL="342900" indent="-342900">
              <a:buAutoNum type="arabicPeriod"/>
            </a:pPr>
            <a:r>
              <a:rPr lang="it-IT" sz="2000" b="1" dirty="0">
                <a:solidFill>
                  <a:srgbClr val="7293A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</a:p>
          <a:p>
            <a:pPr marL="0" indent="0">
              <a:buNone/>
            </a:pP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the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generated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dashboard and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use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(Screen shot + keywords + short text);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7293A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it-IT" sz="2000" b="1" dirty="0" err="1">
                <a:solidFill>
                  <a:srgbClr val="7293A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Bechmark</a:t>
            </a:r>
            <a:r>
              <a:rPr lang="it-IT" sz="2000" b="1" dirty="0">
                <a:solidFill>
                  <a:srgbClr val="7293A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case studies of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be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best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practices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img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short text);</a:t>
            </a:r>
            <a:br>
              <a:rPr lang="it-IT" sz="2000" dirty="0">
                <a:solidFill>
                  <a:srgbClr val="7293A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000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F4D66D0-3F5A-5FC6-3A39-01855DEEC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462670" cy="45950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>
                <a:solidFill>
                  <a:srgbClr val="7293A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Tuning User Interface </a:t>
            </a:r>
          </a:p>
          <a:p>
            <a:pPr marL="0" indent="0">
              <a:buNone/>
            </a:pP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Interface design following the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(layout,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typography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colors,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buttons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icons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feedbacks, </a:t>
            </a:r>
            <a:r>
              <a:rPr lang="it-IT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it-IT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...);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7293A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Concept plug-in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(Concept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visualization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new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services,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insertion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interface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sequence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use and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minimum of 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excluding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cover), the maximum 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numbering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progressive 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numerical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superscript</a:t>
            </a: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3BAFEED-B48A-A34A-03D3-E93BF7439844}"/>
              </a:ext>
            </a:extLst>
          </p:cNvPr>
          <p:cNvSpPr txBox="1"/>
          <p:nvPr/>
        </p:nvSpPr>
        <p:spPr>
          <a:xfrm>
            <a:off x="3429000" y="169408"/>
            <a:ext cx="4474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BRIEF NOVEMBER 2022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974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714</Words>
  <Application>Microsoft Macintosh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di Office</vt:lpstr>
      <vt:lpstr>WORKSHOP DESCRIPTION</vt:lpstr>
      <vt:lpstr>Presentazione standard di PowerPoint</vt:lpstr>
      <vt:lpstr>WORKSHOP DESCRIPTION / 2</vt:lpstr>
      <vt:lpstr>WORKSHOP DESCRIPTION / 3</vt:lpstr>
      <vt:lpstr>- INDEX OF OUTPUT TABLES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DESCRIPTION</dc:title>
  <dc:creator>DE MENEGHI CAMILLA [SP5400173]</dc:creator>
  <cp:lastModifiedBy>DE MENEGHI CAMILLA [SP5400173]</cp:lastModifiedBy>
  <cp:revision>2</cp:revision>
  <cp:lastPrinted>2022-11-15T10:11:45Z</cp:lastPrinted>
  <dcterms:created xsi:type="dcterms:W3CDTF">2022-11-15T08:51:19Z</dcterms:created>
  <dcterms:modified xsi:type="dcterms:W3CDTF">2023-02-20T14:51:16Z</dcterms:modified>
</cp:coreProperties>
</file>