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685"/>
    <a:srgbClr val="F6BA31"/>
    <a:srgbClr val="5896C4"/>
    <a:srgbClr val="5A68A0"/>
    <a:srgbClr val="D53929"/>
    <a:srgbClr val="BC5B5C"/>
    <a:srgbClr val="774F74"/>
    <a:srgbClr val="236FA8"/>
    <a:srgbClr val="D3BA51"/>
    <a:srgbClr val="3A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25364-D4E2-42DF-A993-7ADA6FCEE6FD}" v="11" dt="2022-01-31T08:17:43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134" autoAdjust="0"/>
  </p:normalViewPr>
  <p:slideViewPr>
    <p:cSldViewPr snapToGrid="0" snapToObjects="1">
      <p:cViewPr varScale="1">
        <p:scale>
          <a:sx n="145" d="100"/>
          <a:sy n="145" d="100"/>
        </p:scale>
        <p:origin x="63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A5725364-D4E2-42DF-A993-7ADA6FCEE6FD}"/>
    <pc:docChg chg="undo custSel modSld sldOrd modMainMaster">
      <pc:chgData name="Martynas Švarcas" userId="72a2ec02-2417-4a63-8616-1dd6f9a90bb7" providerId="ADAL" clId="{A5725364-D4E2-42DF-A993-7ADA6FCEE6FD}" dt="2022-01-31T09:14:24.597" v="56" actId="167"/>
      <pc:docMkLst>
        <pc:docMk/>
      </pc:docMkLst>
      <pc:sldChg chg="ord">
        <pc:chgData name="Martynas Švarcas" userId="72a2ec02-2417-4a63-8616-1dd6f9a90bb7" providerId="ADAL" clId="{A5725364-D4E2-42DF-A993-7ADA6FCEE6FD}" dt="2022-01-25T14:44:44.981" v="16"/>
        <pc:sldMkLst>
          <pc:docMk/>
          <pc:sldMk cId="168428924" sldId="260"/>
        </pc:sldMkLst>
      </pc:sldChg>
      <pc:sldMasterChg chg="mod modSldLayout">
        <pc:chgData name="Martynas Švarcas" userId="72a2ec02-2417-4a63-8616-1dd6f9a90bb7" providerId="ADAL" clId="{A5725364-D4E2-42DF-A993-7ADA6FCEE6FD}" dt="2022-01-31T09:14:24.597" v="56" actId="167"/>
        <pc:sldMasterMkLst>
          <pc:docMk/>
          <pc:sldMasterMk cId="3610518688" sldId="2147483672"/>
        </pc:sldMasterMkLst>
        <pc:sldLayoutChg chg="mod">
          <pc:chgData name="Martynas Švarcas" userId="72a2ec02-2417-4a63-8616-1dd6f9a90bb7" providerId="ADAL" clId="{A5725364-D4E2-42DF-A993-7ADA6FCEE6FD}" dt="2022-01-25T14:47:04.119" v="21" actId="6014"/>
          <pc:sldLayoutMkLst>
            <pc:docMk/>
            <pc:sldMasterMk cId="3610518688" sldId="2147483672"/>
            <pc:sldLayoutMk cId="805699138" sldId="2147483674"/>
          </pc:sldLayoutMkLst>
        </pc:sldLayoutChg>
        <pc:sldLayoutChg chg="addSp delSp modSp mod">
          <pc:chgData name="Martynas Švarcas" userId="72a2ec02-2417-4a63-8616-1dd6f9a90bb7" providerId="ADAL" clId="{A5725364-D4E2-42DF-A993-7ADA6FCEE6FD}" dt="2022-01-31T09:14:24.597" v="56" actId="167"/>
          <pc:sldLayoutMkLst>
            <pc:docMk/>
            <pc:sldMasterMk cId="3610518688" sldId="2147483672"/>
            <pc:sldLayoutMk cId="288105219" sldId="2147483683"/>
          </pc:sldLayoutMkLst>
          <pc:spChg chg="mod">
            <ac:chgData name="Martynas Švarcas" userId="72a2ec02-2417-4a63-8616-1dd6f9a90bb7" providerId="ADAL" clId="{A5725364-D4E2-42DF-A993-7ADA6FCEE6FD}" dt="2022-01-25T14:43:29.348" v="3"/>
            <ac:spMkLst>
              <pc:docMk/>
              <pc:sldMasterMk cId="3610518688" sldId="2147483672"/>
              <pc:sldLayoutMk cId="288105219" sldId="2147483683"/>
              <ac:spMk id="17" creationId="{46DE48DA-F667-4805-B173-1A8A303A0E59}"/>
            </ac:spMkLst>
          </pc:spChg>
          <pc:picChg chg="add del mod ord">
            <ac:chgData name="Martynas Švarcas" userId="72a2ec02-2417-4a63-8616-1dd6f9a90bb7" providerId="ADAL" clId="{A5725364-D4E2-42DF-A993-7ADA6FCEE6FD}" dt="2022-01-31T09:14:22.402" v="54" actId="478"/>
            <ac:picMkLst>
              <pc:docMk/>
              <pc:sldMasterMk cId="3610518688" sldId="2147483672"/>
              <pc:sldLayoutMk cId="288105219" sldId="2147483683"/>
              <ac:picMk id="5" creationId="{A9A4918B-744B-4469-8465-FB10FD01A6F1}"/>
            </ac:picMkLst>
          </pc:picChg>
          <pc:picChg chg="add mod ord">
            <ac:chgData name="Martynas Švarcas" userId="72a2ec02-2417-4a63-8616-1dd6f9a90bb7" providerId="ADAL" clId="{A5725364-D4E2-42DF-A993-7ADA6FCEE6FD}" dt="2022-01-31T09:14:24.597" v="56" actId="167"/>
            <ac:picMkLst>
              <pc:docMk/>
              <pc:sldMasterMk cId="3610518688" sldId="2147483672"/>
              <pc:sldLayoutMk cId="288105219" sldId="2147483683"/>
              <ac:picMk id="6" creationId="{820C0AFF-9A95-45CF-8632-B9117F59D474}"/>
            </ac:picMkLst>
          </pc:picChg>
          <pc:picChg chg="add del mod">
            <ac:chgData name="Martynas Švarcas" userId="72a2ec02-2417-4a63-8616-1dd6f9a90bb7" providerId="ADAL" clId="{A5725364-D4E2-42DF-A993-7ADA6FCEE6FD}" dt="2022-01-25T14:43:49.942" v="8"/>
            <ac:picMkLst>
              <pc:docMk/>
              <pc:sldMasterMk cId="3610518688" sldId="2147483672"/>
              <pc:sldLayoutMk cId="288105219" sldId="2147483683"/>
              <ac:picMk id="6" creationId="{CCD64545-F4F7-4CD3-BE40-4AF3139B4489}"/>
            </ac:picMkLst>
          </pc:picChg>
          <pc:picChg chg="add mod">
            <ac:chgData name="Martynas Švarcas" userId="72a2ec02-2417-4a63-8616-1dd6f9a90bb7" providerId="ADAL" clId="{A5725364-D4E2-42DF-A993-7ADA6FCEE6FD}" dt="2022-01-25T14:43:51.063" v="10"/>
            <ac:picMkLst>
              <pc:docMk/>
              <pc:sldMasterMk cId="3610518688" sldId="2147483672"/>
              <pc:sldLayoutMk cId="288105219" sldId="2147483683"/>
              <ac:picMk id="7" creationId="{A0B2ABFC-4D0E-4315-AC97-775A1551A6D5}"/>
            </ac:picMkLst>
          </pc:picChg>
          <pc:picChg chg="del">
            <ac:chgData name="Martynas Švarcas" userId="72a2ec02-2417-4a63-8616-1dd6f9a90bb7" providerId="ADAL" clId="{A5725364-D4E2-42DF-A993-7ADA6FCEE6FD}" dt="2022-01-25T14:43:50.717" v="9" actId="478"/>
            <ac:picMkLst>
              <pc:docMk/>
              <pc:sldMasterMk cId="3610518688" sldId="2147483672"/>
              <pc:sldLayoutMk cId="288105219" sldId="2147483683"/>
              <ac:picMk id="11" creationId="{6E5BF791-8B94-485E-BBED-53F080CFCB9B}"/>
            </ac:picMkLst>
          </pc:picChg>
          <pc:picChg chg="del">
            <ac:chgData name="Martynas Švarcas" userId="72a2ec02-2417-4a63-8616-1dd6f9a90bb7" providerId="ADAL" clId="{A5725364-D4E2-42DF-A993-7ADA6FCEE6FD}" dt="2022-01-25T14:43:36.865" v="4" actId="478"/>
            <ac:picMkLst>
              <pc:docMk/>
              <pc:sldMasterMk cId="3610518688" sldId="2147483672"/>
              <pc:sldLayoutMk cId="288105219" sldId="2147483683"/>
              <ac:picMk id="16" creationId="{1E1FD27B-45F7-4374-9310-43A618CE7DFB}"/>
            </ac:picMkLst>
          </pc:picChg>
        </pc:sldLayoutChg>
        <pc:sldLayoutChg chg="addSp delSp modSp mod">
          <pc:chgData name="Martynas Švarcas" userId="72a2ec02-2417-4a63-8616-1dd6f9a90bb7" providerId="ADAL" clId="{A5725364-D4E2-42DF-A993-7ADA6FCEE6FD}" dt="2022-01-25T14:48:11.809" v="28" actId="6014"/>
          <pc:sldLayoutMkLst>
            <pc:docMk/>
            <pc:sldMasterMk cId="3610518688" sldId="2147483672"/>
            <pc:sldLayoutMk cId="4292696" sldId="2147483684"/>
          </pc:sldLayoutMkLst>
          <pc:picChg chg="add del mod">
            <ac:chgData name="Martynas Švarcas" userId="72a2ec02-2417-4a63-8616-1dd6f9a90bb7" providerId="ADAL" clId="{A5725364-D4E2-42DF-A993-7ADA6FCEE6FD}" dt="2022-01-25T14:43:56.608" v="12"/>
            <ac:picMkLst>
              <pc:docMk/>
              <pc:sldMasterMk cId="3610518688" sldId="2147483672"/>
              <pc:sldLayoutMk cId="4292696" sldId="2147483684"/>
              <ac:picMk id="3" creationId="{ABB515EE-7361-4369-83CB-567F993D057E}"/>
            </ac:picMkLst>
          </pc:picChg>
          <pc:picChg chg="del">
            <ac:chgData name="Martynas Švarcas" userId="72a2ec02-2417-4a63-8616-1dd6f9a90bb7" providerId="ADAL" clId="{A5725364-D4E2-42DF-A993-7ADA6FCEE6FD}" dt="2022-01-25T14:43:57.441" v="13" actId="478"/>
            <ac:picMkLst>
              <pc:docMk/>
              <pc:sldMasterMk cId="3610518688" sldId="2147483672"/>
              <pc:sldLayoutMk cId="4292696" sldId="2147483684"/>
              <ac:picMk id="4" creationId="{1A4F210B-085E-4A38-9E67-BF0605F52809}"/>
            </ac:picMkLst>
          </pc:picChg>
          <pc:picChg chg="add mod">
            <ac:chgData name="Martynas Švarcas" userId="72a2ec02-2417-4a63-8616-1dd6f9a90bb7" providerId="ADAL" clId="{A5725364-D4E2-42DF-A993-7ADA6FCEE6FD}" dt="2022-01-25T14:43:57.625" v="14"/>
            <ac:picMkLst>
              <pc:docMk/>
              <pc:sldMasterMk cId="3610518688" sldId="2147483672"/>
              <pc:sldLayoutMk cId="4292696" sldId="2147483684"/>
              <ac:picMk id="5" creationId="{FD4DA6F7-6782-47A6-A670-D9C65DEDD5B6}"/>
            </ac:picMkLst>
          </pc:picChg>
        </pc:sldLayoutChg>
        <pc:sldLayoutChg chg="mod">
          <pc:chgData name="Martynas Švarcas" userId="72a2ec02-2417-4a63-8616-1dd6f9a90bb7" providerId="ADAL" clId="{A5725364-D4E2-42DF-A993-7ADA6FCEE6FD}" dt="2022-01-25T14:48:16.617" v="29" actId="6014"/>
          <pc:sldLayoutMkLst>
            <pc:docMk/>
            <pc:sldMasterMk cId="3610518688" sldId="2147483672"/>
            <pc:sldLayoutMk cId="4158056413" sldId="2147483685"/>
          </pc:sldLayoutMkLst>
        </pc:sldLayoutChg>
        <pc:sldLayoutChg chg="addSp delSp modSp mod">
          <pc:chgData name="Martynas Švarcas" userId="72a2ec02-2417-4a63-8616-1dd6f9a90bb7" providerId="ADAL" clId="{A5725364-D4E2-42DF-A993-7ADA6FCEE6FD}" dt="2022-01-31T09:14:15.018" v="50" actId="14100"/>
          <pc:sldLayoutMkLst>
            <pc:docMk/>
            <pc:sldMasterMk cId="3610518688" sldId="2147483672"/>
            <pc:sldLayoutMk cId="2419048942" sldId="2147483687"/>
          </pc:sldLayoutMkLst>
          <pc:picChg chg="add del mod">
            <ac:chgData name="Martynas Švarcas" userId="72a2ec02-2417-4a63-8616-1dd6f9a90bb7" providerId="ADAL" clId="{A5725364-D4E2-42DF-A993-7ADA6FCEE6FD}" dt="2022-01-31T08:17:35.953" v="38"/>
            <ac:picMkLst>
              <pc:docMk/>
              <pc:sldMasterMk cId="3610518688" sldId="2147483672"/>
              <pc:sldLayoutMk cId="2419048942" sldId="2147483687"/>
              <ac:picMk id="10" creationId="{338FE27A-8D33-4EAC-9B25-E137E7F720EC}"/>
            </ac:picMkLst>
          </pc:picChg>
          <pc:picChg chg="add del mod">
            <ac:chgData name="Martynas Švarcas" userId="72a2ec02-2417-4a63-8616-1dd6f9a90bb7" providerId="ADAL" clId="{A5725364-D4E2-42DF-A993-7ADA6FCEE6FD}" dt="2022-01-31T08:17:43.192" v="40"/>
            <ac:picMkLst>
              <pc:docMk/>
              <pc:sldMasterMk cId="3610518688" sldId="2147483672"/>
              <pc:sldLayoutMk cId="2419048942" sldId="2147483687"/>
              <ac:picMk id="11" creationId="{1B1C8451-A6F1-435C-B756-C2CBF482AD52}"/>
            </ac:picMkLst>
          </pc:picChg>
          <pc:picChg chg="mod">
            <ac:chgData name="Martynas Švarcas" userId="72a2ec02-2417-4a63-8616-1dd6f9a90bb7" providerId="ADAL" clId="{A5725364-D4E2-42DF-A993-7ADA6FCEE6FD}" dt="2022-01-31T09:14:15.018" v="50" actId="14100"/>
            <ac:picMkLst>
              <pc:docMk/>
              <pc:sldMasterMk cId="3610518688" sldId="2147483672"/>
              <pc:sldLayoutMk cId="2419048942" sldId="2147483687"/>
              <ac:picMk id="19" creationId="{63D390B3-E1E2-4494-8EDF-B194CA1772DB}"/>
            </ac:picMkLst>
          </pc:picChg>
        </pc:sldLayoutChg>
        <pc:sldLayoutChg chg="mod">
          <pc:chgData name="Martynas Švarcas" userId="72a2ec02-2417-4a63-8616-1dd6f9a90bb7" providerId="ADAL" clId="{A5725364-D4E2-42DF-A993-7ADA6FCEE6FD}" dt="2022-01-25T14:47:22.081" v="23" actId="6014"/>
          <pc:sldLayoutMkLst>
            <pc:docMk/>
            <pc:sldMasterMk cId="3610518688" sldId="2147483672"/>
            <pc:sldLayoutMk cId="2063132881" sldId="2147483701"/>
          </pc:sldLayoutMkLst>
        </pc:sldLayoutChg>
        <pc:sldLayoutChg chg="mod">
          <pc:chgData name="Martynas Švarcas" userId="72a2ec02-2417-4a63-8616-1dd6f9a90bb7" providerId="ADAL" clId="{A5725364-D4E2-42DF-A993-7ADA6FCEE6FD}" dt="2022-01-25T14:47:38.364" v="25" actId="6014"/>
          <pc:sldLayoutMkLst>
            <pc:docMk/>
            <pc:sldMasterMk cId="3610518688" sldId="2147483672"/>
            <pc:sldLayoutMk cId="2909477213" sldId="2147483702"/>
          </pc:sldLayoutMkLst>
        </pc:sldLayoutChg>
        <pc:sldLayoutChg chg="modSp mod">
          <pc:chgData name="Martynas Švarcas" userId="72a2ec02-2417-4a63-8616-1dd6f9a90bb7" providerId="ADAL" clId="{A5725364-D4E2-42DF-A993-7ADA6FCEE6FD}" dt="2022-01-25T14:47:46.770" v="26" actId="6014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A5725364-D4E2-42DF-A993-7ADA6FCEE6FD}" dt="2022-01-25T14:43:07.793" v="0"/>
            <ac:spMkLst>
              <pc:docMk/>
              <pc:sldMasterMk cId="3610518688" sldId="2147483672"/>
              <pc:sldLayoutMk cId="3040018200" sldId="2147483703"/>
              <ac:spMk id="2" creationId="{9ECF7C7B-1C39-44BC-8F63-7CAA958DBAEE}"/>
            </ac:spMkLst>
          </pc:spChg>
          <pc:spChg chg="mod">
            <ac:chgData name="Martynas Švarcas" userId="72a2ec02-2417-4a63-8616-1dd6f9a90bb7" providerId="ADAL" clId="{A5725364-D4E2-42DF-A993-7ADA6FCEE6FD}" dt="2022-01-25T14:43:15.141" v="2"/>
            <ac:spMkLst>
              <pc:docMk/>
              <pc:sldMasterMk cId="3610518688" sldId="2147483672"/>
              <pc:sldLayoutMk cId="3040018200" sldId="2147483703"/>
              <ac:spMk id="6" creationId="{EF9BF9B9-9D20-4102-8E7E-36A5E17B2131}"/>
            </ac:spMkLst>
          </pc:spChg>
          <pc:spChg chg="mod">
            <ac:chgData name="Martynas Švarcas" userId="72a2ec02-2417-4a63-8616-1dd6f9a90bb7" providerId="ADAL" clId="{A5725364-D4E2-42DF-A993-7ADA6FCEE6FD}" dt="2022-01-25T14:43:11.657" v="1"/>
            <ac:spMkLst>
              <pc:docMk/>
              <pc:sldMasterMk cId="3610518688" sldId="2147483672"/>
              <pc:sldLayoutMk cId="3040018200" sldId="2147483703"/>
              <ac:spMk id="7" creationId="{4E81477D-156F-448A-AE50-6CE3EA9ECA3D}"/>
            </ac:spMkLst>
          </pc:spChg>
        </pc:sldLayoutChg>
        <pc:sldLayoutChg chg="mod">
          <pc:chgData name="Martynas Švarcas" userId="72a2ec02-2417-4a63-8616-1dd6f9a90bb7" providerId="ADAL" clId="{A5725364-D4E2-42DF-A993-7ADA6FCEE6FD}" dt="2022-01-25T14:47:10.618" v="22" actId="6014"/>
          <pc:sldLayoutMkLst>
            <pc:docMk/>
            <pc:sldMasterMk cId="3610518688" sldId="2147483672"/>
            <pc:sldLayoutMk cId="2000827240" sldId="2147483704"/>
          </pc:sldLayoutMkLst>
        </pc:sldLayoutChg>
        <pc:sldLayoutChg chg="addSp delSp modSp mod">
          <pc:chgData name="Martynas Švarcas" userId="72a2ec02-2417-4a63-8616-1dd6f9a90bb7" providerId="ADAL" clId="{A5725364-D4E2-42DF-A993-7ADA6FCEE6FD}" dt="2022-01-31T09:14:19.824" v="53" actId="167"/>
          <pc:sldLayoutMkLst>
            <pc:docMk/>
            <pc:sldMasterMk cId="3610518688" sldId="2147483672"/>
            <pc:sldLayoutMk cId="1512575745" sldId="2147483705"/>
          </pc:sldLayoutMkLst>
          <pc:picChg chg="del">
            <ac:chgData name="Martynas Švarcas" userId="72a2ec02-2417-4a63-8616-1dd6f9a90bb7" providerId="ADAL" clId="{A5725364-D4E2-42DF-A993-7ADA6FCEE6FD}" dt="2022-01-31T09:14:17.824" v="51" actId="478"/>
            <ac:picMkLst>
              <pc:docMk/>
              <pc:sldMasterMk cId="3610518688" sldId="2147483672"/>
              <pc:sldLayoutMk cId="1512575745" sldId="2147483705"/>
              <ac:picMk id="6" creationId="{B3C405FD-44F5-4A3E-A99E-8D885B4B80E0}"/>
            </ac:picMkLst>
          </pc:picChg>
          <pc:picChg chg="add mod ord">
            <ac:chgData name="Martynas Švarcas" userId="72a2ec02-2417-4a63-8616-1dd6f9a90bb7" providerId="ADAL" clId="{A5725364-D4E2-42DF-A993-7ADA6FCEE6FD}" dt="2022-01-31T09:14:19.824" v="53" actId="167"/>
            <ac:picMkLst>
              <pc:docMk/>
              <pc:sldMasterMk cId="3610518688" sldId="2147483672"/>
              <pc:sldLayoutMk cId="1512575745" sldId="2147483705"/>
              <ac:picMk id="7" creationId="{411F2F5C-E434-49FA-A9B1-C94FD63BF28C}"/>
            </ac:picMkLst>
          </pc:picChg>
        </pc:sldLayoutChg>
        <pc:sldLayoutChg chg="mod">
          <pc:chgData name="Martynas Švarcas" userId="72a2ec02-2417-4a63-8616-1dd6f9a90bb7" providerId="ADAL" clId="{A5725364-D4E2-42DF-A993-7ADA6FCEE6FD}" dt="2022-01-25T14:47:28.928" v="24" actId="6014"/>
          <pc:sldLayoutMkLst>
            <pc:docMk/>
            <pc:sldMasterMk cId="3610518688" sldId="2147483672"/>
            <pc:sldLayoutMk cId="3271518515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BA6E-B46B-4ADF-8944-2F3D4B3682C6}" type="datetimeFigureOut">
              <a:rPr lang="lt-LT" smtClean="0"/>
              <a:t>2022-01-31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621-1498-40A0-BD1D-CFDBE5618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2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78621-1498-40A0-BD1D-CFDBE5618207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1)">
    <p:bg>
      <p:bgPr>
        <a:solidFill>
          <a:srgbClr val="2A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63D390B3-E1E2-4494-8EDF-B194CA177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6" y="0"/>
            <a:ext cx="3997283" cy="4626593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grpSp>
        <p:nvGrpSpPr>
          <p:cNvPr id="14" name="Grupė 13">
            <a:extLst>
              <a:ext uri="{FF2B5EF4-FFF2-40B4-BE49-F238E27FC236}">
                <a16:creationId xmlns:a16="http://schemas.microsoft.com/office/drawing/2014/main" id="{07197408-765B-49A5-A759-C1610FDE2F8D}"/>
              </a:ext>
            </a:extLst>
          </p:cNvPr>
          <p:cNvGrpSpPr/>
          <p:nvPr userDrawn="1"/>
        </p:nvGrpSpPr>
        <p:grpSpPr>
          <a:xfrm>
            <a:off x="628650" y="3997943"/>
            <a:ext cx="2122569" cy="634780"/>
            <a:chOff x="829857" y="3997943"/>
            <a:chExt cx="2122569" cy="634780"/>
          </a:xfrm>
        </p:grpSpPr>
        <p:pic>
          <p:nvPicPr>
            <p:cNvPr id="15" name="Grafinis elementas 14">
              <a:extLst>
                <a:ext uri="{FF2B5EF4-FFF2-40B4-BE49-F238E27FC236}">
                  <a16:creationId xmlns:a16="http://schemas.microsoft.com/office/drawing/2014/main" id="{1FDB4585-9574-48AD-81D2-65B75FF4C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9857" y="4025485"/>
              <a:ext cx="1400984" cy="607238"/>
            </a:xfrm>
            <a:prstGeom prst="rect">
              <a:avLst/>
            </a:prstGeom>
          </p:spPr>
        </p:pic>
        <p:pic>
          <p:nvPicPr>
            <p:cNvPr id="16" name="Grafinis elementas 15">
              <a:extLst>
                <a:ext uri="{FF2B5EF4-FFF2-40B4-BE49-F238E27FC236}">
                  <a16:creationId xmlns:a16="http://schemas.microsoft.com/office/drawing/2014/main" id="{6C091BCD-1DDC-4CB7-A680-B0B18CEC6A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90476" y="3997943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FD4DA6F7-6782-47A6-A670-D9C65DEDD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163" y="1714803"/>
            <a:ext cx="1927671" cy="1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2)">
    <p:bg>
      <p:bgPr>
        <a:solidFill>
          <a:srgbClr val="2A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411F2F5C-E434-49FA-A9B1-C94FD63BF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6" y="0"/>
            <a:ext cx="3997283" cy="4626593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E9C0A688-B376-4246-B9D9-6F0A4BAF7A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4020292"/>
            <a:ext cx="1228425" cy="6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8" name="Grupė 7">
            <a:extLst>
              <a:ext uri="{FF2B5EF4-FFF2-40B4-BE49-F238E27FC236}">
                <a16:creationId xmlns:a16="http://schemas.microsoft.com/office/drawing/2014/main" id="{142BA822-4EE3-4DEF-A222-0F77BDAFD188}"/>
              </a:ext>
            </a:extLst>
          </p:cNvPr>
          <p:cNvGrpSpPr/>
          <p:nvPr userDrawn="1"/>
        </p:nvGrpSpPr>
        <p:grpSpPr>
          <a:xfrm>
            <a:off x="628650" y="3997943"/>
            <a:ext cx="2122569" cy="634780"/>
            <a:chOff x="829857" y="3997943"/>
            <a:chExt cx="2122569" cy="634780"/>
          </a:xfrm>
        </p:grpSpPr>
        <p:pic>
          <p:nvPicPr>
            <p:cNvPr id="9" name="Grafinis elementas 8">
              <a:extLst>
                <a:ext uri="{FF2B5EF4-FFF2-40B4-BE49-F238E27FC236}">
                  <a16:creationId xmlns:a16="http://schemas.microsoft.com/office/drawing/2014/main" id="{0FF9C53C-EBB7-4A62-96CC-8209E63357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9857" y="4025485"/>
              <a:ext cx="1400984" cy="607238"/>
            </a:xfrm>
            <a:prstGeom prst="rect">
              <a:avLst/>
            </a:prstGeom>
          </p:spPr>
        </p:pic>
        <p:pic>
          <p:nvPicPr>
            <p:cNvPr id="10" name="Grafinis elementas 9">
              <a:extLst>
                <a:ext uri="{FF2B5EF4-FFF2-40B4-BE49-F238E27FC236}">
                  <a16:creationId xmlns:a16="http://schemas.microsoft.com/office/drawing/2014/main" id="{5B9591AA-796F-4803-AE38-119C469F2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90476" y="3997943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6FB50AA1-78D8-4A3C-B973-4E5CEA2C4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0292"/>
            <a:ext cx="1228425" cy="612432"/>
          </a:xfrm>
          <a:prstGeom prst="rect">
            <a:avLst/>
          </a:prstGeom>
        </p:spPr>
      </p:pic>
      <p:sp>
        <p:nvSpPr>
          <p:cNvPr id="9" name="Paveikslėlio vietos rezervavimo ženklas 3">
            <a:extLst>
              <a:ext uri="{FF2B5EF4-FFF2-40B4-BE49-F238E27FC236}">
                <a16:creationId xmlns:a16="http://schemas.microsoft.com/office/drawing/2014/main" id="{EF214B61-C552-4D1D-B7F5-C9447388C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586F93-6439-474A-AD6E-003D3AD63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CE3E77-4594-42DC-AE8C-86094984A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E0558D9B-81BA-4DB6-93D4-427CA9B253A0}"/>
              </a:ext>
            </a:extLst>
          </p:cNvPr>
          <p:cNvGrpSpPr/>
          <p:nvPr userDrawn="1"/>
        </p:nvGrpSpPr>
        <p:grpSpPr>
          <a:xfrm>
            <a:off x="628649" y="4001526"/>
            <a:ext cx="2094197" cy="632255"/>
            <a:chOff x="823360" y="4001526"/>
            <a:chExt cx="2094197" cy="63225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1B9B632-79B8-4FFE-8159-8E10E9A70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60" y="4025485"/>
              <a:ext cx="1407480" cy="608296"/>
            </a:xfrm>
            <a:prstGeom prst="rect">
              <a:avLst/>
            </a:prstGeom>
          </p:spPr>
        </p:pic>
        <p:pic>
          <p:nvPicPr>
            <p:cNvPr id="15" name="Grafinis elementas 14">
              <a:extLst>
                <a:ext uri="{FF2B5EF4-FFF2-40B4-BE49-F238E27FC236}">
                  <a16:creationId xmlns:a16="http://schemas.microsoft.com/office/drawing/2014/main" id="{8173B2C8-CD29-4EF4-9D37-F7ACC9789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4001526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eikslėlio vietos rezervavimo ženklas 3">
            <a:extLst>
              <a:ext uri="{FF2B5EF4-FFF2-40B4-BE49-F238E27FC236}">
                <a16:creationId xmlns:a16="http://schemas.microsoft.com/office/drawing/2014/main" id="{ECDD7CC1-8EFC-4AF4-B5BA-6F05EB8339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D61E62-AF58-43AB-BB94-59157508E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116F0F-7D22-48BB-9D1F-DA8702363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EF626756-4A91-4D13-AB17-69A2B6D9F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49445"/>
            <a:ext cx="1220126" cy="6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A4685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F39A760E-A478-426B-812C-439E4906C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374" y="329171"/>
            <a:ext cx="361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a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A4685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820C0AFF-9A95-45CF-8632-B9117F59D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6" y="0"/>
            <a:ext cx="3997283" cy="4626593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0B2ABFC-4D0E-4315-AC97-775A1551A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8271" y="4343568"/>
            <a:ext cx="1606004" cy="4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4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B6EBB833-BB17-4DCE-8661-5556496E5AEF}"/>
              </a:ext>
            </a:extLst>
          </p:cNvPr>
          <p:cNvGrpSpPr/>
          <p:nvPr userDrawn="1"/>
        </p:nvGrpSpPr>
        <p:grpSpPr>
          <a:xfrm>
            <a:off x="628650" y="3997943"/>
            <a:ext cx="2122569" cy="634780"/>
            <a:chOff x="829857" y="3997943"/>
            <a:chExt cx="2122569" cy="634780"/>
          </a:xfrm>
        </p:grpSpPr>
        <p:pic>
          <p:nvPicPr>
            <p:cNvPr id="14" name="Grafinis elementas 13">
              <a:extLst>
                <a:ext uri="{FF2B5EF4-FFF2-40B4-BE49-F238E27FC236}">
                  <a16:creationId xmlns:a16="http://schemas.microsoft.com/office/drawing/2014/main" id="{3860E971-9214-4BAB-9D6A-7962A44A1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9857" y="4025485"/>
              <a:ext cx="1400984" cy="607238"/>
            </a:xfrm>
            <a:prstGeom prst="rect">
              <a:avLst/>
            </a:prstGeom>
          </p:spPr>
        </p:pic>
        <p:pic>
          <p:nvPicPr>
            <p:cNvPr id="15" name="Grafinis elementas 14">
              <a:extLst>
                <a:ext uri="{FF2B5EF4-FFF2-40B4-BE49-F238E27FC236}">
                  <a16:creationId xmlns:a16="http://schemas.microsoft.com/office/drawing/2014/main" id="{6CA93A0E-68A4-448B-A67D-769CB26EC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90476" y="3997943"/>
              <a:ext cx="36195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21709F-A52D-4DAF-B0F5-4C7A7B837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F09EB-C412-491F-96CE-85F8102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9A8FA1-E9FD-436B-8360-8582EDF5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63E-E428-4C39-BAD1-B5A2308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FBBF-2C65-4AC3-8DA8-B9402ED87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299D-311F-459A-81F7-D0651CB13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9ECA-29D0-4E14-A1B0-171D58D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418C-87C8-4211-902C-778BB8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8C9-1131-4AF5-8D00-556AAF757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4609-0DAE-432D-A28C-361071AA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16E19-88AD-498C-9903-28B64684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5297"/>
      </p:ext>
    </p:extLst>
  </p:cSld>
  <p:clrMapOvr>
    <a:masterClrMapping/>
  </p:clrMapOvr>
</p:sld>
</file>

<file path=ppt/theme/theme1.xml><?xml version="1.0" encoding="utf-8"?>
<a:theme xmlns:a="http://schemas.openxmlformats.org/drawingml/2006/main" name="VMU Faculty of Law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</Words>
  <Application>Microsoft Office PowerPoint</Application>
  <PresentationFormat>Demonstracija ekrane (16:9)</PresentationFormat>
  <Paragraphs>1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VMU Faculty of Law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91</cp:revision>
  <cp:lastPrinted>2017-05-22T10:26:14Z</cp:lastPrinted>
  <dcterms:created xsi:type="dcterms:W3CDTF">2017-05-22T06:50:24Z</dcterms:created>
  <dcterms:modified xsi:type="dcterms:W3CDTF">2022-01-31T09:14:30Z</dcterms:modified>
</cp:coreProperties>
</file>