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58" r:id="rId2"/>
    <p:sldId id="260" r:id="rId3"/>
    <p:sldId id="259" r:id="rId4"/>
    <p:sldId id="261" r:id="rId5"/>
    <p:sldId id="262" r:id="rId6"/>
    <p:sldId id="263" r:id="rId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8A0"/>
    <a:srgbClr val="BC5B5C"/>
    <a:srgbClr val="D53929"/>
    <a:srgbClr val="774F74"/>
    <a:srgbClr val="236FA8"/>
    <a:srgbClr val="D3BA51"/>
    <a:srgbClr val="2A4685"/>
    <a:srgbClr val="F6BA31"/>
    <a:srgbClr val="5896C4"/>
    <a:srgbClr val="3AA6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A31C4-86E2-42A8-8DD8-A86B26701833}" v="22" dt="2022-01-31T08:55:17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4" autoAdjust="0"/>
    <p:restoredTop sz="96357" autoAdjust="0"/>
  </p:normalViewPr>
  <p:slideViewPr>
    <p:cSldViewPr snapToGrid="0" snapToObjects="1">
      <p:cViewPr>
        <p:scale>
          <a:sx n="100" d="100"/>
          <a:sy n="100" d="100"/>
        </p:scale>
        <p:origin x="1140" y="8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nas Švarcas" userId="72a2ec02-2417-4a63-8616-1dd6f9a90bb7" providerId="ADAL" clId="{56BA31C4-86E2-42A8-8DD8-A86B26701833}"/>
    <pc:docChg chg="custSel modSld modMainMaster">
      <pc:chgData name="Martynas Švarcas" userId="72a2ec02-2417-4a63-8616-1dd6f9a90bb7" providerId="ADAL" clId="{56BA31C4-86E2-42A8-8DD8-A86B26701833}" dt="2022-01-31T08:55:17.279" v="61"/>
      <pc:docMkLst>
        <pc:docMk/>
      </pc:docMkLst>
      <pc:sldChg chg="setBg">
        <pc:chgData name="Martynas Švarcas" userId="72a2ec02-2417-4a63-8616-1dd6f9a90bb7" providerId="ADAL" clId="{56BA31C4-86E2-42A8-8DD8-A86B26701833}" dt="2022-01-31T08:50:18.157" v="0"/>
        <pc:sldMkLst>
          <pc:docMk/>
          <pc:sldMk cId="2245379324" sldId="258"/>
        </pc:sldMkLst>
      </pc:sldChg>
      <pc:sldMasterChg chg="addSp delSp modSp mod setBg modSldLayout">
        <pc:chgData name="Martynas Švarcas" userId="72a2ec02-2417-4a63-8616-1dd6f9a90bb7" providerId="ADAL" clId="{56BA31C4-86E2-42A8-8DD8-A86B26701833}" dt="2022-01-31T08:55:17.279" v="61"/>
        <pc:sldMasterMkLst>
          <pc:docMk/>
          <pc:sldMasterMk cId="3610518688" sldId="2147483672"/>
        </pc:sldMasterMkLst>
        <pc:grpChg chg="del">
          <ac:chgData name="Martynas Švarcas" userId="72a2ec02-2417-4a63-8616-1dd6f9a90bb7" providerId="ADAL" clId="{56BA31C4-86E2-42A8-8DD8-A86B26701833}" dt="2022-01-31T08:51:49.426" v="18" actId="165"/>
          <ac:grpSpMkLst>
            <pc:docMk/>
            <pc:sldMasterMk cId="3610518688" sldId="2147483672"/>
            <ac:grpSpMk id="15" creationId="{686262EA-C046-42CA-9EFC-BC0BB7524736}"/>
          </ac:grpSpMkLst>
        </pc:grpChg>
        <pc:grpChg chg="add mod">
          <ac:chgData name="Martynas Švarcas" userId="72a2ec02-2417-4a63-8616-1dd6f9a90bb7" providerId="ADAL" clId="{56BA31C4-86E2-42A8-8DD8-A86B26701833}" dt="2022-01-31T08:52:01.637" v="26" actId="164"/>
          <ac:grpSpMkLst>
            <pc:docMk/>
            <pc:sldMasterMk cId="3610518688" sldId="2147483672"/>
            <ac:grpSpMk id="20" creationId="{FC180E4A-4508-4710-87E2-ABEB89D23FAC}"/>
          </ac:grpSpMkLst>
        </pc:grpChg>
        <pc:picChg chg="mod topLvl">
          <ac:chgData name="Martynas Švarcas" userId="72a2ec02-2417-4a63-8616-1dd6f9a90bb7" providerId="ADAL" clId="{56BA31C4-86E2-42A8-8DD8-A86B26701833}" dt="2022-01-31T08:52:01.637" v="26" actId="164"/>
          <ac:picMkLst>
            <pc:docMk/>
            <pc:sldMasterMk cId="3610518688" sldId="2147483672"/>
            <ac:picMk id="16" creationId="{E76F5897-B689-4E34-A381-03F87265DD87}"/>
          </ac:picMkLst>
        </pc:picChg>
        <pc:picChg chg="del mod topLvl">
          <ac:chgData name="Martynas Švarcas" userId="72a2ec02-2417-4a63-8616-1dd6f9a90bb7" providerId="ADAL" clId="{56BA31C4-86E2-42A8-8DD8-A86B26701833}" dt="2022-01-31T08:51:57.718" v="24" actId="478"/>
          <ac:picMkLst>
            <pc:docMk/>
            <pc:sldMasterMk cId="3610518688" sldId="2147483672"/>
            <ac:picMk id="17" creationId="{29A2DE9A-B661-4E4C-9A0E-0D55AD258C66}"/>
          </ac:picMkLst>
        </pc:picChg>
        <pc:picChg chg="add del mod">
          <ac:chgData name="Martynas Švarcas" userId="72a2ec02-2417-4a63-8616-1dd6f9a90bb7" providerId="ADAL" clId="{56BA31C4-86E2-42A8-8DD8-A86B26701833}" dt="2022-01-31T08:51:56.855" v="23" actId="21"/>
          <ac:picMkLst>
            <pc:docMk/>
            <pc:sldMasterMk cId="3610518688" sldId="2147483672"/>
            <ac:picMk id="18" creationId="{AA156CDC-8018-45BE-8C4E-8ECD32EE7FB1}"/>
          </ac:picMkLst>
        </pc:picChg>
        <pc:picChg chg="add mod">
          <ac:chgData name="Martynas Švarcas" userId="72a2ec02-2417-4a63-8616-1dd6f9a90bb7" providerId="ADAL" clId="{56BA31C4-86E2-42A8-8DD8-A86B26701833}" dt="2022-01-31T08:52:01.637" v="26" actId="164"/>
          <ac:picMkLst>
            <pc:docMk/>
            <pc:sldMasterMk cId="3610518688" sldId="2147483672"/>
            <ac:picMk id="19" creationId="{CE0B634D-6EF6-454B-B3EC-6144AD2CAD73}"/>
          </ac:picMkLst>
        </pc:picChg>
        <pc:sldLayoutChg chg="addSp delSp modSp mod">
          <pc:chgData name="Martynas Švarcas" userId="72a2ec02-2417-4a63-8616-1dd6f9a90bb7" providerId="ADAL" clId="{56BA31C4-86E2-42A8-8DD8-A86B26701833}" dt="2022-01-31T08:52:06.352" v="30"/>
          <pc:sldLayoutMkLst>
            <pc:docMk/>
            <pc:sldMasterMk cId="3610518688" sldId="2147483672"/>
            <pc:sldLayoutMk cId="805699138" sldId="2147483674"/>
          </pc:sldLayoutMkLst>
          <pc:grpChg chg="del">
            <ac:chgData name="Martynas Švarcas" userId="72a2ec02-2417-4a63-8616-1dd6f9a90bb7" providerId="ADAL" clId="{56BA31C4-86E2-42A8-8DD8-A86B26701833}" dt="2022-01-31T08:52:06.182" v="29" actId="478"/>
            <ac:grpSpMkLst>
              <pc:docMk/>
              <pc:sldMasterMk cId="3610518688" sldId="2147483672"/>
              <pc:sldLayoutMk cId="805699138" sldId="2147483674"/>
              <ac:grpSpMk id="4" creationId="{AC962966-7BAB-4DE1-919A-F3D0CF2BDD74}"/>
            </ac:grpSpMkLst>
          </pc:grpChg>
          <pc:grpChg chg="add mod">
            <ac:chgData name="Martynas Švarcas" userId="72a2ec02-2417-4a63-8616-1dd6f9a90bb7" providerId="ADAL" clId="{56BA31C4-86E2-42A8-8DD8-A86B26701833}" dt="2022-01-31T08:52:06.352" v="30"/>
            <ac:grpSpMkLst>
              <pc:docMk/>
              <pc:sldMasterMk cId="3610518688" sldId="2147483672"/>
              <pc:sldLayoutMk cId="805699138" sldId="2147483674"/>
              <ac:grpSpMk id="20" creationId="{5A4E0308-3E93-456E-974A-B71F23F53DA6}"/>
            </ac:grpSpMkLst>
          </pc:grpChg>
          <pc:picChg chg="mod">
            <ac:chgData name="Martynas Švarcas" userId="72a2ec02-2417-4a63-8616-1dd6f9a90bb7" providerId="ADAL" clId="{56BA31C4-86E2-42A8-8DD8-A86B26701833}" dt="2022-01-31T08:52:06.352" v="30"/>
            <ac:picMkLst>
              <pc:docMk/>
              <pc:sldMasterMk cId="3610518688" sldId="2147483672"/>
              <pc:sldLayoutMk cId="805699138" sldId="2147483674"/>
              <ac:picMk id="21" creationId="{F789226A-91BE-470A-BA2B-FA686FC00072}"/>
            </ac:picMkLst>
          </pc:picChg>
          <pc:picChg chg="mod">
            <ac:chgData name="Martynas Švarcas" userId="72a2ec02-2417-4a63-8616-1dd6f9a90bb7" providerId="ADAL" clId="{56BA31C4-86E2-42A8-8DD8-A86B26701833}" dt="2022-01-31T08:52:06.352" v="30"/>
            <ac:picMkLst>
              <pc:docMk/>
              <pc:sldMasterMk cId="3610518688" sldId="2147483672"/>
              <pc:sldLayoutMk cId="805699138" sldId="2147483674"/>
              <ac:picMk id="22" creationId="{D4445C93-CBB4-424D-8136-C0FD6CB6F3C0}"/>
            </ac:picMkLst>
          </pc:picChg>
        </pc:sldLayoutChg>
        <pc:sldLayoutChg chg="addSp delSp modSp mod">
          <pc:chgData name="Martynas Švarcas" userId="72a2ec02-2417-4a63-8616-1dd6f9a90bb7" providerId="ADAL" clId="{56BA31C4-86E2-42A8-8DD8-A86B26701833}" dt="2022-01-31T08:51:35.855" v="17" actId="167"/>
          <pc:sldLayoutMkLst>
            <pc:docMk/>
            <pc:sldMasterMk cId="3610518688" sldId="2147483672"/>
            <pc:sldLayoutMk cId="288105219" sldId="2147483683"/>
          </pc:sldLayoutMkLst>
          <pc:picChg chg="del">
            <ac:chgData name="Martynas Švarcas" userId="72a2ec02-2417-4a63-8616-1dd6f9a90bb7" providerId="ADAL" clId="{56BA31C4-86E2-42A8-8DD8-A86B26701833}" dt="2022-01-31T08:51:33.129" v="15" actId="478"/>
            <ac:picMkLst>
              <pc:docMk/>
              <pc:sldMasterMk cId="3610518688" sldId="2147483672"/>
              <pc:sldLayoutMk cId="288105219" sldId="2147483683"/>
              <ac:picMk id="9" creationId="{0F501AA2-0706-4098-B993-D91A65DB7CB1}"/>
            </ac:picMkLst>
          </pc:picChg>
          <pc:picChg chg="add mod ord">
            <ac:chgData name="Martynas Švarcas" userId="72a2ec02-2417-4a63-8616-1dd6f9a90bb7" providerId="ADAL" clId="{56BA31C4-86E2-42A8-8DD8-A86B26701833}" dt="2022-01-31T08:51:35.855" v="17" actId="167"/>
            <ac:picMkLst>
              <pc:docMk/>
              <pc:sldMasterMk cId="3610518688" sldId="2147483672"/>
              <pc:sldLayoutMk cId="288105219" sldId="2147483683"/>
              <ac:picMk id="10" creationId="{7E28D662-1308-4FB4-86C7-826125778A9B}"/>
            </ac:picMkLst>
          </pc:picChg>
        </pc:sldLayoutChg>
        <pc:sldLayoutChg chg="addSp delSp modSp mod setBg">
          <pc:chgData name="Martynas Švarcas" userId="72a2ec02-2417-4a63-8616-1dd6f9a90bb7" providerId="ADAL" clId="{56BA31C4-86E2-42A8-8DD8-A86B26701833}" dt="2022-01-31T08:52:03.936" v="28"/>
          <pc:sldLayoutMkLst>
            <pc:docMk/>
            <pc:sldMasterMk cId="3610518688" sldId="2147483672"/>
            <pc:sldLayoutMk cId="2419048942" sldId="2147483687"/>
          </pc:sldLayoutMkLst>
          <pc:grpChg chg="del">
            <ac:chgData name="Martynas Švarcas" userId="72a2ec02-2417-4a63-8616-1dd6f9a90bb7" providerId="ADAL" clId="{56BA31C4-86E2-42A8-8DD8-A86B26701833}" dt="2022-01-31T08:52:03.747" v="27" actId="478"/>
            <ac:grpSpMkLst>
              <pc:docMk/>
              <pc:sldMasterMk cId="3610518688" sldId="2147483672"/>
              <pc:sldLayoutMk cId="2419048942" sldId="2147483687"/>
              <ac:grpSpMk id="21" creationId="{45423785-74F9-401F-BB01-B62D040F267C}"/>
            </ac:grpSpMkLst>
          </pc:grpChg>
          <pc:grpChg chg="add mod">
            <ac:chgData name="Martynas Švarcas" userId="72a2ec02-2417-4a63-8616-1dd6f9a90bb7" providerId="ADAL" clId="{56BA31C4-86E2-42A8-8DD8-A86B26701833}" dt="2022-01-31T08:52:03.936" v="28"/>
            <ac:grpSpMkLst>
              <pc:docMk/>
              <pc:sldMasterMk cId="3610518688" sldId="2147483672"/>
              <pc:sldLayoutMk cId="2419048942" sldId="2147483687"/>
              <ac:grpSpMk id="25" creationId="{6626FF52-94DD-4E13-9E2B-EFEDC2575B97}"/>
            </ac:grpSpMkLst>
          </pc:grpChg>
          <pc:picChg chg="del">
            <ac:chgData name="Martynas Švarcas" userId="72a2ec02-2417-4a63-8616-1dd6f9a90bb7" providerId="ADAL" clId="{56BA31C4-86E2-42A8-8DD8-A86B26701833}" dt="2022-01-31T08:51:24.427" v="11" actId="478"/>
            <ac:picMkLst>
              <pc:docMk/>
              <pc:sldMasterMk cId="3610518688" sldId="2147483672"/>
              <pc:sldLayoutMk cId="2419048942" sldId="2147483687"/>
              <ac:picMk id="13" creationId="{0143B2CE-BC8E-4A52-8548-4683010815FC}"/>
            </ac:picMkLst>
          </pc:picChg>
          <pc:picChg chg="add mod ord">
            <ac:chgData name="Martynas Švarcas" userId="72a2ec02-2417-4a63-8616-1dd6f9a90bb7" providerId="ADAL" clId="{56BA31C4-86E2-42A8-8DD8-A86B26701833}" dt="2022-01-31T08:51:22.536" v="10" actId="167"/>
            <ac:picMkLst>
              <pc:docMk/>
              <pc:sldMasterMk cId="3610518688" sldId="2147483672"/>
              <pc:sldLayoutMk cId="2419048942" sldId="2147483687"/>
              <ac:picMk id="24" creationId="{133CB090-78AA-4F7F-B680-F65D45E89D16}"/>
            </ac:picMkLst>
          </pc:picChg>
          <pc:picChg chg="mod">
            <ac:chgData name="Martynas Švarcas" userId="72a2ec02-2417-4a63-8616-1dd6f9a90bb7" providerId="ADAL" clId="{56BA31C4-86E2-42A8-8DD8-A86B26701833}" dt="2022-01-31T08:52:03.936" v="28"/>
            <ac:picMkLst>
              <pc:docMk/>
              <pc:sldMasterMk cId="3610518688" sldId="2147483672"/>
              <pc:sldLayoutMk cId="2419048942" sldId="2147483687"/>
              <ac:picMk id="26" creationId="{678E5EFB-C7C6-4537-9DFC-675AAC0B4477}"/>
            </ac:picMkLst>
          </pc:picChg>
          <pc:picChg chg="mod">
            <ac:chgData name="Martynas Švarcas" userId="72a2ec02-2417-4a63-8616-1dd6f9a90bb7" providerId="ADAL" clId="{56BA31C4-86E2-42A8-8DD8-A86B26701833}" dt="2022-01-31T08:52:03.936" v="28"/>
            <ac:picMkLst>
              <pc:docMk/>
              <pc:sldMasterMk cId="3610518688" sldId="2147483672"/>
              <pc:sldLayoutMk cId="2419048942" sldId="2147483687"/>
              <ac:picMk id="27" creationId="{144C22E5-63B5-4EA1-B7BD-1078CBC8CC9C}"/>
            </ac:picMkLst>
          </pc:picChg>
        </pc:sldLayoutChg>
        <pc:sldLayoutChg chg="addSp delSp modSp mod">
          <pc:chgData name="Martynas Švarcas" userId="72a2ec02-2417-4a63-8616-1dd6f9a90bb7" providerId="ADAL" clId="{56BA31C4-86E2-42A8-8DD8-A86B26701833}" dt="2022-01-31T08:52:26.412" v="39" actId="164"/>
          <pc:sldLayoutMkLst>
            <pc:docMk/>
            <pc:sldMasterMk cId="3610518688" sldId="2147483672"/>
            <pc:sldLayoutMk cId="2063132881" sldId="2147483701"/>
          </pc:sldLayoutMkLst>
          <pc:grpChg chg="del">
            <ac:chgData name="Martynas Švarcas" userId="72a2ec02-2417-4a63-8616-1dd6f9a90bb7" providerId="ADAL" clId="{56BA31C4-86E2-42A8-8DD8-A86B26701833}" dt="2022-01-31T08:52:14.105" v="31" actId="165"/>
            <ac:grpSpMkLst>
              <pc:docMk/>
              <pc:sldMasterMk cId="3610518688" sldId="2147483672"/>
              <pc:sldLayoutMk cId="2063132881" sldId="2147483701"/>
              <ac:grpSpMk id="12" creationId="{455C1848-19BA-4680-A6CA-1EDB71937064}"/>
            </ac:grpSpMkLst>
          </pc:grpChg>
          <pc:grpChg chg="add mod">
            <ac:chgData name="Martynas Švarcas" userId="72a2ec02-2417-4a63-8616-1dd6f9a90bb7" providerId="ADAL" clId="{56BA31C4-86E2-42A8-8DD8-A86B26701833}" dt="2022-01-31T08:52:26.412" v="39" actId="164"/>
            <ac:grpSpMkLst>
              <pc:docMk/>
              <pc:sldMasterMk cId="3610518688" sldId="2147483672"/>
              <pc:sldLayoutMk cId="2063132881" sldId="2147483701"/>
              <ac:grpSpMk id="21" creationId="{2BA79D99-21EE-4709-B77C-AAF1F3F0C4C6}"/>
            </ac:grpSpMkLst>
          </pc:grpChg>
          <pc:picChg chg="mod topLvl">
            <ac:chgData name="Martynas Švarcas" userId="72a2ec02-2417-4a63-8616-1dd6f9a90bb7" providerId="ADAL" clId="{56BA31C4-86E2-42A8-8DD8-A86B26701833}" dt="2022-01-31T08:52:26.412" v="39" actId="164"/>
            <ac:picMkLst>
              <pc:docMk/>
              <pc:sldMasterMk cId="3610518688" sldId="2147483672"/>
              <pc:sldLayoutMk cId="2063132881" sldId="2147483701"/>
              <ac:picMk id="13" creationId="{91B9B632-79B8-4FFE-8159-8E10E9A70A5B}"/>
            </ac:picMkLst>
          </pc:picChg>
          <pc:picChg chg="del mod topLvl">
            <ac:chgData name="Martynas Švarcas" userId="72a2ec02-2417-4a63-8616-1dd6f9a90bb7" providerId="ADAL" clId="{56BA31C4-86E2-42A8-8DD8-A86B26701833}" dt="2022-01-31T08:52:23.158" v="37" actId="478"/>
            <ac:picMkLst>
              <pc:docMk/>
              <pc:sldMasterMk cId="3610518688" sldId="2147483672"/>
              <pc:sldLayoutMk cId="2063132881" sldId="2147483701"/>
              <ac:picMk id="17" creationId="{EF6BDBBD-CFF9-496B-98DA-906550CAC11B}"/>
            </ac:picMkLst>
          </pc:picChg>
          <pc:picChg chg="add del mod">
            <ac:chgData name="Martynas Švarcas" userId="72a2ec02-2417-4a63-8616-1dd6f9a90bb7" providerId="ADAL" clId="{56BA31C4-86E2-42A8-8DD8-A86B26701833}" dt="2022-01-31T08:52:22.343" v="36" actId="21"/>
            <ac:picMkLst>
              <pc:docMk/>
              <pc:sldMasterMk cId="3610518688" sldId="2147483672"/>
              <pc:sldLayoutMk cId="2063132881" sldId="2147483701"/>
              <ac:picMk id="19" creationId="{9D32E56C-1B9F-40D4-8217-64D7EDE051BB}"/>
            </ac:picMkLst>
          </pc:picChg>
          <pc:picChg chg="add mod">
            <ac:chgData name="Martynas Švarcas" userId="72a2ec02-2417-4a63-8616-1dd6f9a90bb7" providerId="ADAL" clId="{56BA31C4-86E2-42A8-8DD8-A86B26701833}" dt="2022-01-31T08:52:26.412" v="39" actId="164"/>
            <ac:picMkLst>
              <pc:docMk/>
              <pc:sldMasterMk cId="3610518688" sldId="2147483672"/>
              <pc:sldLayoutMk cId="2063132881" sldId="2147483701"/>
              <ac:picMk id="20" creationId="{F349AB7A-AFA9-4C04-96F2-BB5B2AF7149C}"/>
            </ac:picMkLst>
          </pc:picChg>
        </pc:sldLayoutChg>
        <pc:sldLayoutChg chg="addSp delSp modSp mod">
          <pc:chgData name="Martynas Švarcas" userId="72a2ec02-2417-4a63-8616-1dd6f9a90bb7" providerId="ADAL" clId="{56BA31C4-86E2-42A8-8DD8-A86B26701833}" dt="2022-01-31T08:55:17.279" v="61"/>
          <pc:sldLayoutMkLst>
            <pc:docMk/>
            <pc:sldMasterMk cId="3610518688" sldId="2147483672"/>
            <pc:sldLayoutMk cId="2909477213" sldId="2147483702"/>
          </pc:sldLayoutMkLst>
          <pc:spChg chg="mod">
            <ac:chgData name="Martynas Švarcas" userId="72a2ec02-2417-4a63-8616-1dd6f9a90bb7" providerId="ADAL" clId="{56BA31C4-86E2-42A8-8DD8-A86B26701833}" dt="2022-01-31T08:50:40.919" v="5" actId="207"/>
            <ac:spMkLst>
              <pc:docMk/>
              <pc:sldMasterMk cId="3610518688" sldId="2147483672"/>
              <pc:sldLayoutMk cId="2909477213" sldId="2147483702"/>
              <ac:spMk id="14" creationId="{740E5A7A-BCE6-4A23-93A0-FBA807B785B8}"/>
            </ac:spMkLst>
          </pc:spChg>
          <pc:picChg chg="del">
            <ac:chgData name="Martynas Švarcas" userId="72a2ec02-2417-4a63-8616-1dd6f9a90bb7" providerId="ADAL" clId="{56BA31C4-86E2-42A8-8DD8-A86B26701833}" dt="2022-01-31T08:55:17.086" v="60" actId="478"/>
            <ac:picMkLst>
              <pc:docMk/>
              <pc:sldMasterMk cId="3610518688" sldId="2147483672"/>
              <pc:sldLayoutMk cId="2909477213" sldId="2147483702"/>
              <ac:picMk id="11" creationId="{A065A299-852D-453F-AA37-3A0246A91467}"/>
            </ac:picMkLst>
          </pc:picChg>
          <pc:picChg chg="add del mod">
            <ac:chgData name="Martynas Švarcas" userId="72a2ec02-2417-4a63-8616-1dd6f9a90bb7" providerId="ADAL" clId="{56BA31C4-86E2-42A8-8DD8-A86B26701833}" dt="2022-01-31T08:55:16.360" v="59" actId="21"/>
            <ac:picMkLst>
              <pc:docMk/>
              <pc:sldMasterMk cId="3610518688" sldId="2147483672"/>
              <pc:sldLayoutMk cId="2909477213" sldId="2147483702"/>
              <ac:picMk id="13" creationId="{09E07AAA-78C2-4503-9FBC-F0A901FA895E}"/>
            </ac:picMkLst>
          </pc:picChg>
          <pc:picChg chg="add mod">
            <ac:chgData name="Martynas Švarcas" userId="72a2ec02-2417-4a63-8616-1dd6f9a90bb7" providerId="ADAL" clId="{56BA31C4-86E2-42A8-8DD8-A86B26701833}" dt="2022-01-31T08:55:17.279" v="61"/>
            <ac:picMkLst>
              <pc:docMk/>
              <pc:sldMasterMk cId="3610518688" sldId="2147483672"/>
              <pc:sldLayoutMk cId="2909477213" sldId="2147483702"/>
              <ac:picMk id="15" creationId="{12FF931C-EB90-4E9C-9A2F-3E6E59FF75B0}"/>
            </ac:picMkLst>
          </pc:picChg>
        </pc:sldLayoutChg>
        <pc:sldLayoutChg chg="modSp">
          <pc:chgData name="Martynas Švarcas" userId="72a2ec02-2417-4a63-8616-1dd6f9a90bb7" providerId="ADAL" clId="{56BA31C4-86E2-42A8-8DD8-A86B26701833}" dt="2022-01-31T08:50:38.185" v="4" actId="207"/>
          <pc:sldLayoutMkLst>
            <pc:docMk/>
            <pc:sldMasterMk cId="3610518688" sldId="2147483672"/>
            <pc:sldLayoutMk cId="3040018200" sldId="2147483703"/>
          </pc:sldLayoutMkLst>
          <pc:spChg chg="mod">
            <ac:chgData name="Martynas Švarcas" userId="72a2ec02-2417-4a63-8616-1dd6f9a90bb7" providerId="ADAL" clId="{56BA31C4-86E2-42A8-8DD8-A86B26701833}" dt="2022-01-31T08:50:38.185" v="4" actId="207"/>
            <ac:spMkLst>
              <pc:docMk/>
              <pc:sldMasterMk cId="3610518688" sldId="2147483672"/>
              <pc:sldLayoutMk cId="3040018200" sldId="2147483703"/>
              <ac:spMk id="9" creationId="{8AFBD3BA-7926-4EC0-94F5-0701CAEE6230}"/>
            </ac:spMkLst>
          </pc:spChg>
        </pc:sldLayoutChg>
        <pc:sldLayoutChg chg="addSp delSp modSp mod">
          <pc:chgData name="Martynas Švarcas" userId="72a2ec02-2417-4a63-8616-1dd6f9a90bb7" providerId="ADAL" clId="{56BA31C4-86E2-42A8-8DD8-A86B26701833}" dt="2022-01-31T08:54:37.751" v="49"/>
          <pc:sldLayoutMkLst>
            <pc:docMk/>
            <pc:sldMasterMk cId="3610518688" sldId="2147483672"/>
            <pc:sldLayoutMk cId="2000827240" sldId="2147483704"/>
          </pc:sldLayoutMkLst>
          <pc:picChg chg="del">
            <ac:chgData name="Martynas Švarcas" userId="72a2ec02-2417-4a63-8616-1dd6f9a90bb7" providerId="ADAL" clId="{56BA31C4-86E2-42A8-8DD8-A86B26701833}" dt="2022-01-31T08:54:37.572" v="48" actId="478"/>
            <ac:picMkLst>
              <pc:docMk/>
              <pc:sldMasterMk cId="3610518688" sldId="2147483672"/>
              <pc:sldLayoutMk cId="2000827240" sldId="2147483704"/>
              <ac:picMk id="11" creationId="{0CE020B1-3257-427C-9A4A-C7A62AA8290D}"/>
            </ac:picMkLst>
          </pc:picChg>
          <pc:picChg chg="add mod">
            <ac:chgData name="Martynas Švarcas" userId="72a2ec02-2417-4a63-8616-1dd6f9a90bb7" providerId="ADAL" clId="{56BA31C4-86E2-42A8-8DD8-A86B26701833}" dt="2022-01-31T08:54:37.751" v="49"/>
            <ac:picMkLst>
              <pc:docMk/>
              <pc:sldMasterMk cId="3610518688" sldId="2147483672"/>
              <pc:sldLayoutMk cId="2000827240" sldId="2147483704"/>
              <ac:picMk id="13" creationId="{B2DA0B78-FB5C-4920-A738-23F88B03A0A3}"/>
            </ac:picMkLst>
          </pc:picChg>
        </pc:sldLayoutChg>
        <pc:sldLayoutChg chg="addSp delSp modSp mod setBg">
          <pc:chgData name="Martynas Švarcas" userId="72a2ec02-2417-4a63-8616-1dd6f9a90bb7" providerId="ADAL" clId="{56BA31C4-86E2-42A8-8DD8-A86B26701833}" dt="2022-01-31T08:54:35.242" v="47"/>
          <pc:sldLayoutMkLst>
            <pc:docMk/>
            <pc:sldMasterMk cId="3610518688" sldId="2147483672"/>
            <pc:sldLayoutMk cId="1512575745" sldId="2147483705"/>
          </pc:sldLayoutMkLst>
          <pc:picChg chg="del">
            <ac:chgData name="Martynas Švarcas" userId="72a2ec02-2417-4a63-8616-1dd6f9a90bb7" providerId="ADAL" clId="{56BA31C4-86E2-42A8-8DD8-A86B26701833}" dt="2022-01-31T08:51:27.620" v="12" actId="478"/>
            <ac:picMkLst>
              <pc:docMk/>
              <pc:sldMasterMk cId="3610518688" sldId="2147483672"/>
              <pc:sldLayoutMk cId="1512575745" sldId="2147483705"/>
              <ac:picMk id="15" creationId="{E47C9D96-E2AA-438B-85AD-C8EF4AD5FEB0}"/>
            </ac:picMkLst>
          </pc:picChg>
          <pc:picChg chg="del">
            <ac:chgData name="Martynas Švarcas" userId="72a2ec02-2417-4a63-8616-1dd6f9a90bb7" providerId="ADAL" clId="{56BA31C4-86E2-42A8-8DD8-A86B26701833}" dt="2022-01-31T08:54:35.062" v="46" actId="478"/>
            <ac:picMkLst>
              <pc:docMk/>
              <pc:sldMasterMk cId="3610518688" sldId="2147483672"/>
              <pc:sldLayoutMk cId="1512575745" sldId="2147483705"/>
              <ac:picMk id="17" creationId="{607E4B4A-65FC-4412-9221-4EC55975D12E}"/>
            </ac:picMkLst>
          </pc:picChg>
          <pc:picChg chg="add mod ord">
            <ac:chgData name="Martynas Švarcas" userId="72a2ec02-2417-4a63-8616-1dd6f9a90bb7" providerId="ADAL" clId="{56BA31C4-86E2-42A8-8DD8-A86B26701833}" dt="2022-01-31T08:51:30.002" v="14" actId="167"/>
            <ac:picMkLst>
              <pc:docMk/>
              <pc:sldMasterMk cId="3610518688" sldId="2147483672"/>
              <pc:sldLayoutMk cId="1512575745" sldId="2147483705"/>
              <ac:picMk id="18" creationId="{A87F488C-809F-4939-BFB0-B72E754DA4C3}"/>
            </ac:picMkLst>
          </pc:picChg>
          <pc:picChg chg="add del mod">
            <ac:chgData name="Martynas Švarcas" userId="72a2ec02-2417-4a63-8616-1dd6f9a90bb7" providerId="ADAL" clId="{56BA31C4-86E2-42A8-8DD8-A86B26701833}" dt="2022-01-31T08:54:34.149" v="45" actId="21"/>
            <ac:picMkLst>
              <pc:docMk/>
              <pc:sldMasterMk cId="3610518688" sldId="2147483672"/>
              <pc:sldLayoutMk cId="1512575745" sldId="2147483705"/>
              <ac:picMk id="20" creationId="{871AF333-4569-4B73-8221-52A037189D3C}"/>
            </ac:picMkLst>
          </pc:picChg>
          <pc:picChg chg="add mod">
            <ac:chgData name="Martynas Švarcas" userId="72a2ec02-2417-4a63-8616-1dd6f9a90bb7" providerId="ADAL" clId="{56BA31C4-86E2-42A8-8DD8-A86B26701833}" dt="2022-01-31T08:54:35.242" v="47"/>
            <ac:picMkLst>
              <pc:docMk/>
              <pc:sldMasterMk cId="3610518688" sldId="2147483672"/>
              <pc:sldLayoutMk cId="1512575745" sldId="2147483705"/>
              <ac:picMk id="21" creationId="{9BC6B67D-B597-4289-8314-A9D5945BE95B}"/>
            </ac:picMkLst>
          </pc:picChg>
        </pc:sldLayoutChg>
        <pc:sldLayoutChg chg="addSp delSp modSp mod">
          <pc:chgData name="Martynas Švarcas" userId="72a2ec02-2417-4a63-8616-1dd6f9a90bb7" providerId="ADAL" clId="{56BA31C4-86E2-42A8-8DD8-A86B26701833}" dt="2022-01-31T08:55:02.479" v="56"/>
          <pc:sldLayoutMkLst>
            <pc:docMk/>
            <pc:sldMasterMk cId="3610518688" sldId="2147483672"/>
            <pc:sldLayoutMk cId="3271518515" sldId="2147483706"/>
          </pc:sldLayoutMkLst>
          <pc:picChg chg="del">
            <ac:chgData name="Martynas Švarcas" userId="72a2ec02-2417-4a63-8616-1dd6f9a90bb7" providerId="ADAL" clId="{56BA31C4-86E2-42A8-8DD8-A86B26701833}" dt="2022-01-31T08:55:02.279" v="55" actId="478"/>
            <ac:picMkLst>
              <pc:docMk/>
              <pc:sldMasterMk cId="3610518688" sldId="2147483672"/>
              <pc:sldLayoutMk cId="3271518515" sldId="2147483706"/>
              <ac:picMk id="15" creationId="{36D14010-933F-4DE0-9986-BA8DE4E559A0}"/>
            </ac:picMkLst>
          </pc:picChg>
          <pc:picChg chg="add del mod">
            <ac:chgData name="Martynas Švarcas" userId="72a2ec02-2417-4a63-8616-1dd6f9a90bb7" providerId="ADAL" clId="{56BA31C4-86E2-42A8-8DD8-A86B26701833}" dt="2022-01-31T08:55:01.383" v="54" actId="21"/>
            <ac:picMkLst>
              <pc:docMk/>
              <pc:sldMasterMk cId="3610518688" sldId="2147483672"/>
              <pc:sldLayoutMk cId="3271518515" sldId="2147483706"/>
              <ac:picMk id="17" creationId="{9D1996F9-EB0E-4D70-8829-F315CCDEDB41}"/>
            </ac:picMkLst>
          </pc:picChg>
          <pc:picChg chg="add mod">
            <ac:chgData name="Martynas Švarcas" userId="72a2ec02-2417-4a63-8616-1dd6f9a90bb7" providerId="ADAL" clId="{56BA31C4-86E2-42A8-8DD8-A86B26701833}" dt="2022-01-31T08:55:02.479" v="56"/>
            <ac:picMkLst>
              <pc:docMk/>
              <pc:sldMasterMk cId="3610518688" sldId="2147483672"/>
              <pc:sldLayoutMk cId="3271518515" sldId="2147483706"/>
              <ac:picMk id="18" creationId="{82FB3995-74E9-4538-9B5D-B77123C3F59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2BA6E-B46B-4ADF-8944-2F3D4B3682C6}" type="datetimeFigureOut">
              <a:rPr lang="lt-LT" smtClean="0"/>
              <a:t>2022-01-31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78621-1498-40A0-BD1D-CFDBE561820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927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78621-1498-40A0-BD1D-CFDBE5618207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6657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.1)">
    <p:bg>
      <p:bgPr>
        <a:solidFill>
          <a:srgbClr val="5A6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nis elementas 23">
            <a:extLst>
              <a:ext uri="{FF2B5EF4-FFF2-40B4-BE49-F238E27FC236}">
                <a16:creationId xmlns:a16="http://schemas.microsoft.com/office/drawing/2014/main" id="{133CB090-78AA-4F7F-B680-F65D45E89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9823" y="12701"/>
            <a:ext cx="6594177" cy="3344872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 err="1"/>
              <a:t>Full</a:t>
            </a:r>
            <a:r>
              <a:rPr lang="lt-LT" dirty="0"/>
              <a:t> name</a:t>
            </a:r>
          </a:p>
        </p:txBody>
      </p:sp>
      <p:grpSp>
        <p:nvGrpSpPr>
          <p:cNvPr id="25" name="Grupė 24">
            <a:extLst>
              <a:ext uri="{FF2B5EF4-FFF2-40B4-BE49-F238E27FC236}">
                <a16:creationId xmlns:a16="http://schemas.microsoft.com/office/drawing/2014/main" id="{6626FF52-94DD-4E13-9E2B-EFEDC2575B97}"/>
              </a:ext>
            </a:extLst>
          </p:cNvPr>
          <p:cNvGrpSpPr/>
          <p:nvPr userDrawn="1"/>
        </p:nvGrpSpPr>
        <p:grpSpPr>
          <a:xfrm>
            <a:off x="628650" y="4010015"/>
            <a:ext cx="2522619" cy="638175"/>
            <a:chOff x="628650" y="4010015"/>
            <a:chExt cx="2522619" cy="638175"/>
          </a:xfrm>
        </p:grpSpPr>
        <p:pic>
          <p:nvPicPr>
            <p:cNvPr id="26" name="Grafinis elementas 25">
              <a:extLst>
                <a:ext uri="{FF2B5EF4-FFF2-40B4-BE49-F238E27FC236}">
                  <a16:creationId xmlns:a16="http://schemas.microsoft.com/office/drawing/2014/main" id="{678E5EFB-C7C6-4537-9DFC-675AAC0B44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400984" cy="607238"/>
            </a:xfrm>
            <a:prstGeom prst="rect">
              <a:avLst/>
            </a:prstGeom>
          </p:spPr>
        </p:pic>
        <p:pic>
          <p:nvPicPr>
            <p:cNvPr id="27" name="Grafinis elementas 26">
              <a:extLst>
                <a:ext uri="{FF2B5EF4-FFF2-40B4-BE49-F238E27FC236}">
                  <a16:creationId xmlns:a16="http://schemas.microsoft.com/office/drawing/2014/main" id="{144C22E5-63B5-4EA1-B7BD-1078CBC8CC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89269" y="4010015"/>
              <a:ext cx="762000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904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nis elementas 4">
            <a:extLst>
              <a:ext uri="{FF2B5EF4-FFF2-40B4-BE49-F238E27FC236}">
                <a16:creationId xmlns:a16="http://schemas.microsoft.com/office/drawing/2014/main" id="{FD4DA6F7-6782-47A6-A670-D9C65DEDD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8163" y="1714803"/>
            <a:ext cx="1927671" cy="171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5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1.2)">
    <p:bg>
      <p:bgPr>
        <a:solidFill>
          <a:srgbClr val="5A6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nis elementas 17">
            <a:extLst>
              <a:ext uri="{FF2B5EF4-FFF2-40B4-BE49-F238E27FC236}">
                <a16:creationId xmlns:a16="http://schemas.microsoft.com/office/drawing/2014/main" id="{A87F488C-809F-4939-BFB0-B72E754DA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9823" y="12701"/>
            <a:ext cx="6594177" cy="3344872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322C3BA-70EA-4F3A-9DB4-7A114E950973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Teksto vietos rezervavimo ženklas 16">
            <a:extLst>
              <a:ext uri="{FF2B5EF4-FFF2-40B4-BE49-F238E27FC236}">
                <a16:creationId xmlns:a16="http://schemas.microsoft.com/office/drawing/2014/main" id="{F5E250DA-60DC-44EC-BAC9-AC0EA2F49B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650" y="3535363"/>
            <a:ext cx="2473325" cy="29686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00"/>
            </a:lvl2pPr>
            <a:lvl3pPr marL="685800" indent="0">
              <a:buNone/>
              <a:defRPr sz="1000"/>
            </a:lvl3pPr>
            <a:lvl4pPr marL="1028700" indent="0">
              <a:buNone/>
              <a:defRPr sz="1000"/>
            </a:lvl4pPr>
            <a:lvl5pPr marL="1371600" indent="0">
              <a:buNone/>
              <a:defRPr sz="1000"/>
            </a:lvl5pPr>
          </a:lstStyle>
          <a:p>
            <a:pPr lvl="0"/>
            <a:r>
              <a:rPr lang="lt-LT" dirty="0" err="1"/>
              <a:t>Full</a:t>
            </a:r>
            <a:r>
              <a:rPr lang="lt-LT" dirty="0"/>
              <a:t> name</a:t>
            </a:r>
          </a:p>
        </p:txBody>
      </p:sp>
      <p:pic>
        <p:nvPicPr>
          <p:cNvPr id="21" name="Grafinis elementas 20">
            <a:extLst>
              <a:ext uri="{FF2B5EF4-FFF2-40B4-BE49-F238E27FC236}">
                <a16:creationId xmlns:a16="http://schemas.microsoft.com/office/drawing/2014/main" id="{9BC6B67D-B597-4289-8314-A9D5945BE9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8651" y="4017418"/>
            <a:ext cx="1383962" cy="6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7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1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the icon to insert a picture</a:t>
            </a:r>
            <a:endParaRPr lang="lt-LT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grpSp>
        <p:nvGrpSpPr>
          <p:cNvPr id="20" name="Grupė 19">
            <a:extLst>
              <a:ext uri="{FF2B5EF4-FFF2-40B4-BE49-F238E27FC236}">
                <a16:creationId xmlns:a16="http://schemas.microsoft.com/office/drawing/2014/main" id="{5A4E0308-3E93-456E-974A-B71F23F53DA6}"/>
              </a:ext>
            </a:extLst>
          </p:cNvPr>
          <p:cNvGrpSpPr/>
          <p:nvPr userDrawn="1"/>
        </p:nvGrpSpPr>
        <p:grpSpPr>
          <a:xfrm>
            <a:off x="628650" y="4010015"/>
            <a:ext cx="2522619" cy="638175"/>
            <a:chOff x="628650" y="4010015"/>
            <a:chExt cx="2522619" cy="638175"/>
          </a:xfrm>
        </p:grpSpPr>
        <p:pic>
          <p:nvPicPr>
            <p:cNvPr id="21" name="Grafinis elementas 20">
              <a:extLst>
                <a:ext uri="{FF2B5EF4-FFF2-40B4-BE49-F238E27FC236}">
                  <a16:creationId xmlns:a16="http://schemas.microsoft.com/office/drawing/2014/main" id="{F789226A-91BE-470A-BA2B-FA686FC00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400984" cy="607238"/>
            </a:xfrm>
            <a:prstGeom prst="rect">
              <a:avLst/>
            </a:prstGeom>
          </p:spPr>
        </p:pic>
        <p:pic>
          <p:nvPicPr>
            <p:cNvPr id="22" name="Grafinis elementas 21">
              <a:extLst>
                <a:ext uri="{FF2B5EF4-FFF2-40B4-BE49-F238E27FC236}">
                  <a16:creationId xmlns:a16="http://schemas.microsoft.com/office/drawing/2014/main" id="{D4445C93-CBB4-424D-8136-C0FD6CB6F3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89269" y="4010015"/>
              <a:ext cx="762000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69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1.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veikslėlio vietos rezervavimo ženklas 3">
            <a:extLst>
              <a:ext uri="{FF2B5EF4-FFF2-40B4-BE49-F238E27FC236}">
                <a16:creationId xmlns:a16="http://schemas.microsoft.com/office/drawing/2014/main" id="{EF214B61-C552-4D1D-B7F5-C9447388C5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/>
            </a:lvl1pPr>
          </a:lstStyle>
          <a:p>
            <a:r>
              <a:rPr lang="en-US" dirty="0"/>
              <a:t>Click the icon to insert a picture</a:t>
            </a:r>
            <a:endParaRPr lang="lt-LT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5586F93-6439-474A-AD6E-003D3AD63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8CE3E77-4594-42DC-AE8C-86094984AB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pic>
        <p:nvPicPr>
          <p:cNvPr id="13" name="Grafinis elementas 12">
            <a:extLst>
              <a:ext uri="{FF2B5EF4-FFF2-40B4-BE49-F238E27FC236}">
                <a16:creationId xmlns:a16="http://schemas.microsoft.com/office/drawing/2014/main" id="{B2DA0B78-FB5C-4920-A738-23F88B03A0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4017418"/>
            <a:ext cx="1383962" cy="62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2.1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veikslėlio vietos rezervavimo ženklas 3">
            <a:extLst>
              <a:ext uri="{FF2B5EF4-FFF2-40B4-BE49-F238E27FC236}">
                <a16:creationId xmlns:a16="http://schemas.microsoft.com/office/drawing/2014/main" id="{7AF5E8F6-6CCB-4E80-B908-1DD7B1A448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D7E62-7B44-47BD-AB8B-24346D0FC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1302846-9AF3-409F-84AE-54F8676059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grpSp>
        <p:nvGrpSpPr>
          <p:cNvPr id="21" name="Grupė 20">
            <a:extLst>
              <a:ext uri="{FF2B5EF4-FFF2-40B4-BE49-F238E27FC236}">
                <a16:creationId xmlns:a16="http://schemas.microsoft.com/office/drawing/2014/main" id="{2BA79D99-21EE-4709-B77C-AAF1F3F0C4C6}"/>
              </a:ext>
            </a:extLst>
          </p:cNvPr>
          <p:cNvGrpSpPr/>
          <p:nvPr userDrawn="1"/>
        </p:nvGrpSpPr>
        <p:grpSpPr>
          <a:xfrm>
            <a:off x="628649" y="4010545"/>
            <a:ext cx="2528537" cy="638175"/>
            <a:chOff x="628649" y="4010545"/>
            <a:chExt cx="2528537" cy="638175"/>
          </a:xfrm>
        </p:grpSpPr>
        <p:pic>
          <p:nvPicPr>
            <p:cNvPr id="13" name="Grafinis elementas 12">
              <a:extLst>
                <a:ext uri="{FF2B5EF4-FFF2-40B4-BE49-F238E27FC236}">
                  <a16:creationId xmlns:a16="http://schemas.microsoft.com/office/drawing/2014/main" id="{91B9B632-79B8-4FFE-8159-8E10E9A70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28649" y="4025485"/>
              <a:ext cx="1407480" cy="608296"/>
            </a:xfrm>
            <a:prstGeom prst="rect">
              <a:avLst/>
            </a:prstGeom>
          </p:spPr>
        </p:pic>
        <p:pic>
          <p:nvPicPr>
            <p:cNvPr id="20" name="Grafinis elementas 19">
              <a:extLst>
                <a:ext uri="{FF2B5EF4-FFF2-40B4-BE49-F238E27FC236}">
                  <a16:creationId xmlns:a16="http://schemas.microsoft.com/office/drawing/2014/main" id="{F349AB7A-AFA9-4C04-96F2-BB5B2AF714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95186" y="4010545"/>
              <a:ext cx="762000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13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a picture (2.2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eikslėlio vietos rezervavimo ženklas 3">
            <a:extLst>
              <a:ext uri="{FF2B5EF4-FFF2-40B4-BE49-F238E27FC236}">
                <a16:creationId xmlns:a16="http://schemas.microsoft.com/office/drawing/2014/main" id="{ECDD7CC1-8EFC-4AF4-B5BA-6F05EB8339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8D61E62-AF58-43AB-BB94-59157508E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B116F0F-7D22-48BB-9D1F-DA87023632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650" y="1949052"/>
            <a:ext cx="5041900" cy="154662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 dirty="0" err="1"/>
              <a:t>Subheading</a:t>
            </a:r>
            <a:r>
              <a:rPr lang="lt-LT" dirty="0"/>
              <a:t> </a:t>
            </a:r>
            <a:r>
              <a:rPr lang="lt-LT" dirty="0" err="1"/>
              <a:t>with</a:t>
            </a:r>
            <a:r>
              <a:rPr lang="lt-LT" dirty="0"/>
              <a:t> </a:t>
            </a:r>
            <a:r>
              <a:rPr lang="lt-LT" dirty="0" err="1"/>
              <a:t>more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pic>
        <p:nvPicPr>
          <p:cNvPr id="18" name="Grafinis elementas 17">
            <a:extLst>
              <a:ext uri="{FF2B5EF4-FFF2-40B4-BE49-F238E27FC236}">
                <a16:creationId xmlns:a16="http://schemas.microsoft.com/office/drawing/2014/main" id="{82FB3995-74E9-4538-9B5D-B77123C3F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4053350"/>
            <a:ext cx="1347128" cy="60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7044691" cy="487204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lt-LT" dirty="0" err="1"/>
              <a:t>Text</a:t>
            </a:r>
            <a:r>
              <a:rPr lang="lt-LT" dirty="0"/>
              <a:t> slide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12" name="Teksto vietos rezervavimo ženklas 10">
            <a:extLst>
              <a:ext uri="{FF2B5EF4-FFF2-40B4-BE49-F238E27FC236}">
                <a16:creationId xmlns:a16="http://schemas.microsoft.com/office/drawing/2014/main" id="{010D5311-D9B7-426E-AF21-ACAA520698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470660"/>
            <a:ext cx="7886703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sp>
        <p:nvSpPr>
          <p:cNvPr id="14" name="Teksto vietos rezervavimo ženklas 12">
            <a:extLst>
              <a:ext uri="{FF2B5EF4-FFF2-40B4-BE49-F238E27FC236}">
                <a16:creationId xmlns:a16="http://schemas.microsoft.com/office/drawing/2014/main" id="{740E5A7A-BCE6-4A23-93A0-FBA807B785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49" y="422249"/>
            <a:ext cx="704469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5A68A0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pic>
        <p:nvPicPr>
          <p:cNvPr id="15" name="Grafinis elementas 14">
            <a:extLst>
              <a:ext uri="{FF2B5EF4-FFF2-40B4-BE49-F238E27FC236}">
                <a16:creationId xmlns:a16="http://schemas.microsoft.com/office/drawing/2014/main" id="{12FF931C-EB90-4E9C-9A2F-3E6E59FF75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4351" y="324126"/>
            <a:ext cx="762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7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slide with a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ECF7C7B-1C39-44BC-8F63-7CAA958DB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738097"/>
            <a:ext cx="5048251" cy="487204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Text</a:t>
            </a:r>
            <a:r>
              <a:rPr lang="lt-LT" dirty="0"/>
              <a:t> slide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aveikslėlio vietos rezervavimo ženklas 3">
            <a:extLst>
              <a:ext uri="{FF2B5EF4-FFF2-40B4-BE49-F238E27FC236}">
                <a16:creationId xmlns:a16="http://schemas.microsoft.com/office/drawing/2014/main" id="{EF9BF9B9-9D20-4102-8E7E-36A5E17B213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13121" y="0"/>
            <a:ext cx="3230880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the icon to insert a picture</a:t>
            </a:r>
          </a:p>
        </p:txBody>
      </p:sp>
      <p:sp>
        <p:nvSpPr>
          <p:cNvPr id="7" name="Teksto vietos rezervavimo ženklas 10">
            <a:extLst>
              <a:ext uri="{FF2B5EF4-FFF2-40B4-BE49-F238E27FC236}">
                <a16:creationId xmlns:a16="http://schemas.microsoft.com/office/drawing/2014/main" id="{4E81477D-156F-448A-AE50-6CE3EA9ECA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49" y="1470660"/>
            <a:ext cx="5116831" cy="32505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400">
                <a:solidFill>
                  <a:srgbClr val="000000"/>
                </a:solidFill>
              </a:defRPr>
            </a:lvl3pPr>
            <a:lvl4pPr>
              <a:defRPr sz="1200">
                <a:solidFill>
                  <a:srgbClr val="000000"/>
                </a:solidFill>
              </a:defRPr>
            </a:lvl4pPr>
            <a:lvl5pPr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text</a:t>
            </a:r>
            <a:endParaRPr lang="lt-LT" dirty="0"/>
          </a:p>
        </p:txBody>
      </p:sp>
      <p:sp>
        <p:nvSpPr>
          <p:cNvPr id="9" name="Teksto vietos rezervavimo ženklas 12">
            <a:extLst>
              <a:ext uri="{FF2B5EF4-FFF2-40B4-BE49-F238E27FC236}">
                <a16:creationId xmlns:a16="http://schemas.microsoft.com/office/drawing/2014/main" id="{8AFBD3BA-7926-4EC0-94F5-0701CAEE6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422249"/>
            <a:ext cx="5048251" cy="2257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800">
                <a:solidFill>
                  <a:srgbClr val="5A68A0"/>
                </a:solidFill>
                <a:latin typeface="+mj-lt"/>
              </a:defRPr>
            </a:lvl1pPr>
          </a:lstStyle>
          <a:p>
            <a:pPr lvl="0"/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4001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nis elementas 9">
            <a:extLst>
              <a:ext uri="{FF2B5EF4-FFF2-40B4-BE49-F238E27FC236}">
                <a16:creationId xmlns:a16="http://schemas.microsoft.com/office/drawing/2014/main" id="{7E28D662-1308-4FB4-86C7-826125778A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9823" y="12701"/>
            <a:ext cx="6594177" cy="3344872"/>
          </a:xfrm>
          <a:prstGeom prst="rect">
            <a:avLst/>
          </a:prstGeom>
        </p:spPr>
      </p:pic>
      <p:sp>
        <p:nvSpPr>
          <p:cNvPr id="17" name="Teksto vietos rezervavimo ženklas 16">
            <a:extLst>
              <a:ext uri="{FF2B5EF4-FFF2-40B4-BE49-F238E27FC236}">
                <a16:creationId xmlns:a16="http://schemas.microsoft.com/office/drawing/2014/main" id="{46DE48DA-F667-4805-B173-1A8A303A0E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91530" y="1669256"/>
            <a:ext cx="4960937" cy="18049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>
                <a:latin typeface="+mj-lt"/>
              </a:defRPr>
            </a:lvl1pPr>
          </a:lstStyle>
          <a:p>
            <a:pPr lvl="0"/>
            <a:r>
              <a:rPr lang="lt-LT" dirty="0" err="1"/>
              <a:t>Thank</a:t>
            </a:r>
            <a:r>
              <a:rPr lang="lt-LT" dirty="0"/>
              <a:t> </a:t>
            </a:r>
            <a:r>
              <a:rPr lang="lt-LT" dirty="0" err="1"/>
              <a:t>you</a:t>
            </a:r>
            <a:endParaRPr lang="lt-LT" dirty="0"/>
          </a:p>
        </p:txBody>
      </p:sp>
      <p:pic>
        <p:nvPicPr>
          <p:cNvPr id="7" name="Grafinis elementas 6">
            <a:extLst>
              <a:ext uri="{FF2B5EF4-FFF2-40B4-BE49-F238E27FC236}">
                <a16:creationId xmlns:a16="http://schemas.microsoft.com/office/drawing/2014/main" id="{A0B2ABFC-4D0E-4315-AC97-775A1551A6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8271" y="4343568"/>
            <a:ext cx="1606004" cy="49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A68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>
            <a:extLst>
              <a:ext uri="{FF2B5EF4-FFF2-40B4-BE49-F238E27FC236}">
                <a16:creationId xmlns:a16="http://schemas.microsoft.com/office/drawing/2014/main" id="{40A4D568-D8CB-498D-8323-006D8F9183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06" y="680049"/>
            <a:ext cx="4670279" cy="46702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9569"/>
            <a:ext cx="5041900" cy="1459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or</a:t>
            </a:r>
            <a:r>
              <a:rPr lang="lt-LT" dirty="0"/>
              <a:t> </a:t>
            </a:r>
            <a:r>
              <a:rPr lang="lt-LT" dirty="0" err="1"/>
              <a:t>subject</a:t>
            </a:r>
            <a:endParaRPr lang="lt-LT" dirty="0"/>
          </a:p>
        </p:txBody>
      </p:sp>
      <p:grpSp>
        <p:nvGrpSpPr>
          <p:cNvPr id="20" name="Grupė 19">
            <a:extLst>
              <a:ext uri="{FF2B5EF4-FFF2-40B4-BE49-F238E27FC236}">
                <a16:creationId xmlns:a16="http://schemas.microsoft.com/office/drawing/2014/main" id="{FC180E4A-4508-4710-87E2-ABEB89D23FAC}"/>
              </a:ext>
            </a:extLst>
          </p:cNvPr>
          <p:cNvGrpSpPr/>
          <p:nvPr userDrawn="1"/>
        </p:nvGrpSpPr>
        <p:grpSpPr>
          <a:xfrm>
            <a:off x="628650" y="4010015"/>
            <a:ext cx="2522619" cy="638175"/>
            <a:chOff x="628650" y="4010015"/>
            <a:chExt cx="2522619" cy="638175"/>
          </a:xfrm>
        </p:grpSpPr>
        <p:pic>
          <p:nvPicPr>
            <p:cNvPr id="16" name="Grafinis elementas 15">
              <a:extLst>
                <a:ext uri="{FF2B5EF4-FFF2-40B4-BE49-F238E27FC236}">
                  <a16:creationId xmlns:a16="http://schemas.microsoft.com/office/drawing/2014/main" id="{E76F5897-B689-4E34-A381-03F87265D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28650" y="4025485"/>
              <a:ext cx="1400984" cy="607238"/>
            </a:xfrm>
            <a:prstGeom prst="rect">
              <a:avLst/>
            </a:prstGeom>
          </p:spPr>
        </p:pic>
        <p:pic>
          <p:nvPicPr>
            <p:cNvPr id="19" name="Grafinis elementas 18">
              <a:extLst>
                <a:ext uri="{FF2B5EF4-FFF2-40B4-BE49-F238E27FC236}">
                  <a16:creationId xmlns:a16="http://schemas.microsoft.com/office/drawing/2014/main" id="{CE0B634D-6EF6-454B-B3EC-6144AD2CA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389269" y="4010015"/>
              <a:ext cx="762000" cy="638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518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705" r:id="rId2"/>
    <p:sldLayoutId id="2147483674" r:id="rId3"/>
    <p:sldLayoutId id="2147483704" r:id="rId4"/>
    <p:sldLayoutId id="2147483701" r:id="rId5"/>
    <p:sldLayoutId id="2147483706" r:id="rId6"/>
    <p:sldLayoutId id="2147483702" r:id="rId7"/>
    <p:sldLayoutId id="2147483703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10F5B2B-2C5B-4E26-977F-917F192C7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D3CA85E-7486-43EF-9B6E-250194586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4537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821709F-A52D-4DAF-B0F5-4C7A7B8376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7F09EB-C412-491F-96CE-85F81026A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C9A8FA1-E9FD-436B-8360-8582EDF57B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42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E63E-E428-4C39-BAD1-B5A23086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BFBBF-2C65-4AC3-8DA8-B9402ED875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49299D-311F-459A-81F7-D0651CB136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00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69ECA-29D0-4E14-A1B0-171D58D3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9418C-87C8-4211-902C-778BB85A42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F58C9-1131-4AF5-8D00-556AAF757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84609-0DAE-432D-A28C-361071AAF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616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C16E19-88AD-498C-9903-28B646844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1117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775297"/>
      </p:ext>
    </p:extLst>
  </p:cSld>
  <p:clrMapOvr>
    <a:masterClrMapping/>
  </p:clrMapOvr>
</p:sld>
</file>

<file path=ppt/theme/theme1.xml><?xml version="1.0" encoding="utf-8"?>
<a:theme xmlns:a="http://schemas.openxmlformats.org/drawingml/2006/main" name="VMU Faculty of Law">
  <a:themeElements>
    <a:clrScheme name="EVF">
      <a:dk1>
        <a:srgbClr val="000000"/>
      </a:dk1>
      <a:lt1>
        <a:srgbClr val="FFFFFF"/>
      </a:lt1>
      <a:dk2>
        <a:srgbClr val="000000"/>
      </a:dk2>
      <a:lt2>
        <a:srgbClr val="6CAB97"/>
      </a:lt2>
      <a:accent1>
        <a:srgbClr val="6BB0E1"/>
      </a:accent1>
      <a:accent2>
        <a:srgbClr val="6CAB97"/>
      </a:accent2>
      <a:accent3>
        <a:srgbClr val="F5BA2E"/>
      </a:accent3>
      <a:accent4>
        <a:srgbClr val="F05630"/>
      </a:accent4>
      <a:accent5>
        <a:srgbClr val="3864AA"/>
      </a:accent5>
      <a:accent6>
        <a:srgbClr val="259B48"/>
      </a:accent6>
      <a:hlink>
        <a:srgbClr val="218EC8"/>
      </a:hlink>
      <a:folHlink>
        <a:srgbClr val="966C97"/>
      </a:folHlink>
    </a:clrScheme>
    <a:fontScheme name="Pasirinktinis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1</Words>
  <Application>Microsoft Office PowerPoint</Application>
  <PresentationFormat>Demonstracija ekrane (16:9)</PresentationFormat>
  <Paragraphs>1</Paragraphs>
  <Slides>6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VMU Faculty of Law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Martynas Švarcas</cp:lastModifiedBy>
  <cp:revision>97</cp:revision>
  <cp:lastPrinted>2017-05-22T10:26:14Z</cp:lastPrinted>
  <dcterms:created xsi:type="dcterms:W3CDTF">2017-05-22T06:50:24Z</dcterms:created>
  <dcterms:modified xsi:type="dcterms:W3CDTF">2022-01-31T08:55:37Z</dcterms:modified>
</cp:coreProperties>
</file>