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8" r:id="rId2"/>
    <p:sldId id="260" r:id="rId3"/>
    <p:sldId id="259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929"/>
    <a:srgbClr val="774F74"/>
    <a:srgbClr val="236FA8"/>
    <a:srgbClr val="D3BA51"/>
    <a:srgbClr val="2A4685"/>
    <a:srgbClr val="F6BA31"/>
    <a:srgbClr val="5896C4"/>
    <a:srgbClr val="5A68A0"/>
    <a:srgbClr val="BC5B5C"/>
    <a:srgbClr val="3AA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B753D-B228-42C7-A9F6-3F8B265FB70E}" v="17" dt="2022-01-31T08:44:0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6357" autoAdjust="0"/>
  </p:normalViewPr>
  <p:slideViewPr>
    <p:cSldViewPr snapToGrid="0" snapToObjects="1">
      <p:cViewPr>
        <p:scale>
          <a:sx n="150" d="100"/>
          <a:sy n="150" d="100"/>
        </p:scale>
        <p:origin x="10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05FB753D-B228-42C7-A9F6-3F8B265FB70E}"/>
    <pc:docChg chg="custSel modMainMaster">
      <pc:chgData name="Martynas Švarcas" userId="72a2ec02-2417-4a63-8616-1dd6f9a90bb7" providerId="ADAL" clId="{05FB753D-B228-42C7-A9F6-3F8B265FB70E}" dt="2022-01-31T08:44:02.740" v="56" actId="207"/>
      <pc:docMkLst>
        <pc:docMk/>
      </pc:docMkLst>
      <pc:sldMasterChg chg="addSp delSp modSp mod modSldLayout">
        <pc:chgData name="Martynas Švarcas" userId="72a2ec02-2417-4a63-8616-1dd6f9a90bb7" providerId="ADAL" clId="{05FB753D-B228-42C7-A9F6-3F8B265FB70E}" dt="2022-01-31T08:44:02.740" v="56" actId="207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05FB753D-B228-42C7-A9F6-3F8B265FB70E}" dt="2022-01-31T08:41:47.286" v="16" actId="165"/>
          <ac:grpSpMkLst>
            <pc:docMk/>
            <pc:sldMasterMk cId="3610518688" sldId="2147483672"/>
            <ac:grpSpMk id="5" creationId="{B712A657-8508-44CA-8050-6D0A4C9D1434}"/>
          </ac:grpSpMkLst>
        </pc:grpChg>
        <pc:grpChg chg="add mod">
          <ac:chgData name="Martynas Švarcas" userId="72a2ec02-2417-4a63-8616-1dd6f9a90bb7" providerId="ADAL" clId="{05FB753D-B228-42C7-A9F6-3F8B265FB70E}" dt="2022-01-31T08:42:05.405" v="22" actId="164"/>
          <ac:grpSpMkLst>
            <pc:docMk/>
            <pc:sldMasterMk cId="3610518688" sldId="2147483672"/>
            <ac:grpSpMk id="11" creationId="{139A2067-9D5C-4119-B6C5-50D461438A6F}"/>
          </ac:grpSpMkLst>
        </pc:grpChg>
        <pc:picChg chg="add mod">
          <ac:chgData name="Martynas Švarcas" userId="72a2ec02-2417-4a63-8616-1dd6f9a90bb7" providerId="ADAL" clId="{05FB753D-B228-42C7-A9F6-3F8B265FB70E}" dt="2022-01-31T08:42:05.405" v="22" actId="164"/>
          <ac:picMkLst>
            <pc:docMk/>
            <pc:sldMasterMk cId="3610518688" sldId="2147483672"/>
            <ac:picMk id="7" creationId="{899D8937-51F6-41A2-91C9-9620D01201BB}"/>
          </ac:picMkLst>
        </pc:picChg>
        <pc:picChg chg="del mod topLvl">
          <ac:chgData name="Martynas Švarcas" userId="72a2ec02-2417-4a63-8616-1dd6f9a90bb7" providerId="ADAL" clId="{05FB753D-B228-42C7-A9F6-3F8B265FB70E}" dt="2022-01-31T08:42:02.123" v="21" actId="21"/>
          <ac:picMkLst>
            <pc:docMk/>
            <pc:sldMasterMk cId="3610518688" sldId="2147483672"/>
            <ac:picMk id="10" creationId="{038B01C7-6E4D-410A-8F42-9BA789139205}"/>
          </ac:picMkLst>
        </pc:picChg>
        <pc:picChg chg="mod topLvl">
          <ac:chgData name="Martynas Švarcas" userId="72a2ec02-2417-4a63-8616-1dd6f9a90bb7" providerId="ADAL" clId="{05FB753D-B228-42C7-A9F6-3F8B265FB70E}" dt="2022-01-31T08:42:05.405" v="22" actId="164"/>
          <ac:picMkLst>
            <pc:docMk/>
            <pc:sldMasterMk cId="3610518688" sldId="2147483672"/>
            <ac:picMk id="14" creationId="{3860E971-9214-4BAB-9D6A-7962A44A171A}"/>
          </ac:picMkLst>
        </pc:picChg>
        <pc:sldLayoutChg chg="addSp delSp modSp mod">
          <pc:chgData name="Martynas Švarcas" userId="72a2ec02-2417-4a63-8616-1dd6f9a90bb7" providerId="ADAL" clId="{05FB753D-B228-42C7-A9F6-3F8B265FB70E}" dt="2022-01-31T08:42:14.615" v="26"/>
          <pc:sldLayoutMkLst>
            <pc:docMk/>
            <pc:sldMasterMk cId="3610518688" sldId="2147483672"/>
            <pc:sldLayoutMk cId="805699138" sldId="2147483674"/>
          </pc:sldLayoutMkLst>
          <pc:grpChg chg="del">
            <ac:chgData name="Martynas Švarcas" userId="72a2ec02-2417-4a63-8616-1dd6f9a90bb7" providerId="ADAL" clId="{05FB753D-B228-42C7-A9F6-3F8B265FB70E}" dt="2022-01-31T08:42:14.425" v="25" actId="478"/>
            <ac:grpSpMkLst>
              <pc:docMk/>
              <pc:sldMasterMk cId="3610518688" sldId="2147483672"/>
              <pc:sldLayoutMk cId="805699138" sldId="2147483674"/>
              <ac:grpSpMk id="8" creationId="{E1C20A04-F391-4402-8FFB-CF676D43A40A}"/>
            </ac:grpSpMkLst>
          </pc:grpChg>
          <pc:grpChg chg="add mod">
            <ac:chgData name="Martynas Švarcas" userId="72a2ec02-2417-4a63-8616-1dd6f9a90bb7" providerId="ADAL" clId="{05FB753D-B228-42C7-A9F6-3F8B265FB70E}" dt="2022-01-31T08:42:14.615" v="26"/>
            <ac:grpSpMkLst>
              <pc:docMk/>
              <pc:sldMasterMk cId="3610518688" sldId="2147483672"/>
              <pc:sldLayoutMk cId="805699138" sldId="2147483674"/>
              <ac:grpSpMk id="12" creationId="{33D98BF0-5A83-4B21-9008-E79A3B4C6C9E}"/>
            </ac:grpSpMkLst>
          </pc:grpChg>
          <pc:picChg chg="mod">
            <ac:chgData name="Martynas Švarcas" userId="72a2ec02-2417-4a63-8616-1dd6f9a90bb7" providerId="ADAL" clId="{05FB753D-B228-42C7-A9F6-3F8B265FB70E}" dt="2022-01-31T08:42:14.615" v="26"/>
            <ac:picMkLst>
              <pc:docMk/>
              <pc:sldMasterMk cId="3610518688" sldId="2147483672"/>
              <pc:sldLayoutMk cId="805699138" sldId="2147483674"/>
              <ac:picMk id="13" creationId="{9899EB0A-EFDC-45F5-9304-66F7D39BCE53}"/>
            </ac:picMkLst>
          </pc:picChg>
          <pc:picChg chg="mod">
            <ac:chgData name="Martynas Švarcas" userId="72a2ec02-2417-4a63-8616-1dd6f9a90bb7" providerId="ADAL" clId="{05FB753D-B228-42C7-A9F6-3F8B265FB70E}" dt="2022-01-31T08:42:14.615" v="26"/>
            <ac:picMkLst>
              <pc:docMk/>
              <pc:sldMasterMk cId="3610518688" sldId="2147483672"/>
              <pc:sldLayoutMk cId="805699138" sldId="2147483674"/>
              <ac:picMk id="15" creationId="{E7708739-4AE5-48C1-9572-1BA689DF43D7}"/>
            </ac:picMkLst>
          </pc:picChg>
        </pc:sldLayoutChg>
        <pc:sldLayoutChg chg="addSp delSp modSp mod">
          <pc:chgData name="Martynas Švarcas" userId="72a2ec02-2417-4a63-8616-1dd6f9a90bb7" providerId="ADAL" clId="{05FB753D-B228-42C7-A9F6-3F8B265FB70E}" dt="2022-01-31T08:41:40.476" v="15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05FB753D-B228-42C7-A9F6-3F8B265FB70E}" dt="2022-01-31T08:41:37.610" v="13" actId="478"/>
            <ac:picMkLst>
              <pc:docMk/>
              <pc:sldMasterMk cId="3610518688" sldId="2147483672"/>
              <pc:sldLayoutMk cId="288105219" sldId="2147483683"/>
              <ac:picMk id="5" creationId="{9C97D161-D508-4E0C-A9A2-862E47883BE6}"/>
            </ac:picMkLst>
          </pc:picChg>
          <pc:picChg chg="add mod ord">
            <ac:chgData name="Martynas Švarcas" userId="72a2ec02-2417-4a63-8616-1dd6f9a90bb7" providerId="ADAL" clId="{05FB753D-B228-42C7-A9F6-3F8B265FB70E}" dt="2022-01-31T08:41:40.476" v="15" actId="167"/>
            <ac:picMkLst>
              <pc:docMk/>
              <pc:sldMasterMk cId="3610518688" sldId="2147483672"/>
              <pc:sldLayoutMk cId="288105219" sldId="2147483683"/>
              <ac:picMk id="6" creationId="{CDFB5E4B-41AC-47E2-B160-B5E3A3BA9BB3}"/>
            </ac:picMkLst>
          </pc:picChg>
        </pc:sldLayoutChg>
        <pc:sldLayoutChg chg="addSp delSp modSp mod setBg">
          <pc:chgData name="Martynas Švarcas" userId="72a2ec02-2417-4a63-8616-1dd6f9a90bb7" providerId="ADAL" clId="{05FB753D-B228-42C7-A9F6-3F8B265FB70E}" dt="2022-01-31T08:42:12.396" v="24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05FB753D-B228-42C7-A9F6-3F8B265FB70E}" dt="2022-01-31T08:42:12.202" v="23" actId="478"/>
            <ac:grpSpMkLst>
              <pc:docMk/>
              <pc:sldMasterMk cId="3610518688" sldId="2147483672"/>
              <pc:sldLayoutMk cId="2419048942" sldId="2147483687"/>
              <ac:grpSpMk id="10" creationId="{C304A10F-6A54-4F7C-A64A-AFE4337D1979}"/>
            </ac:grpSpMkLst>
          </pc:grpChg>
          <pc:grpChg chg="add mod">
            <ac:chgData name="Martynas Švarcas" userId="72a2ec02-2417-4a63-8616-1dd6f9a90bb7" providerId="ADAL" clId="{05FB753D-B228-42C7-A9F6-3F8B265FB70E}" dt="2022-01-31T08:42:12.396" v="24"/>
            <ac:grpSpMkLst>
              <pc:docMk/>
              <pc:sldMasterMk cId="3610518688" sldId="2147483672"/>
              <pc:sldLayoutMk cId="2419048942" sldId="2147483687"/>
              <ac:grpSpMk id="15" creationId="{1FEF5E18-9080-4CAE-ACD7-9E90657FAA3F}"/>
            </ac:grpSpMkLst>
          </pc:grpChg>
          <pc:picChg chg="del">
            <ac:chgData name="Martynas Švarcas" userId="72a2ec02-2417-4a63-8616-1dd6f9a90bb7" providerId="ADAL" clId="{05FB753D-B228-42C7-A9F6-3F8B265FB70E}" dt="2022-01-31T08:41:28.660" v="8" actId="21"/>
            <ac:picMkLst>
              <pc:docMk/>
              <pc:sldMasterMk cId="3610518688" sldId="2147483672"/>
              <pc:sldLayoutMk cId="2419048942" sldId="2147483687"/>
              <ac:picMk id="3" creationId="{2779F67C-3AB7-4CC1-9D5B-9E2B79976AB2}"/>
            </ac:picMkLst>
          </pc:picChg>
          <pc:picChg chg="add mod ord">
            <ac:chgData name="Martynas Švarcas" userId="72a2ec02-2417-4a63-8616-1dd6f9a90bb7" providerId="ADAL" clId="{05FB753D-B228-42C7-A9F6-3F8B265FB70E}" dt="2022-01-31T08:41:30.626" v="9" actId="167"/>
            <ac:picMkLst>
              <pc:docMk/>
              <pc:sldMasterMk cId="3610518688" sldId="2147483672"/>
              <pc:sldLayoutMk cId="2419048942" sldId="2147483687"/>
              <ac:picMk id="6" creationId="{822449B9-106D-4320-9AB4-67F336534D1C}"/>
            </ac:picMkLst>
          </pc:picChg>
          <pc:picChg chg="mod">
            <ac:chgData name="Martynas Švarcas" userId="72a2ec02-2417-4a63-8616-1dd6f9a90bb7" providerId="ADAL" clId="{05FB753D-B228-42C7-A9F6-3F8B265FB70E}" dt="2022-01-31T08:42:12.396" v="24"/>
            <ac:picMkLst>
              <pc:docMk/>
              <pc:sldMasterMk cId="3610518688" sldId="2147483672"/>
              <pc:sldLayoutMk cId="2419048942" sldId="2147483687"/>
              <ac:picMk id="16" creationId="{72C0DE88-9CD8-4BD1-8446-E09EC313AB30}"/>
            </ac:picMkLst>
          </pc:picChg>
          <pc:picChg chg="mod">
            <ac:chgData name="Martynas Švarcas" userId="72a2ec02-2417-4a63-8616-1dd6f9a90bb7" providerId="ADAL" clId="{05FB753D-B228-42C7-A9F6-3F8B265FB70E}" dt="2022-01-31T08:42:12.396" v="24"/>
            <ac:picMkLst>
              <pc:docMk/>
              <pc:sldMasterMk cId="3610518688" sldId="2147483672"/>
              <pc:sldLayoutMk cId="2419048942" sldId="2147483687"/>
              <ac:picMk id="19" creationId="{52B87B08-34EC-4C6A-AC1D-4A80026FD9E7}"/>
            </ac:picMkLst>
          </pc:picChg>
        </pc:sldLayoutChg>
        <pc:sldLayoutChg chg="addSp delSp modSp mod">
          <pc:chgData name="Martynas Švarcas" userId="72a2ec02-2417-4a63-8616-1dd6f9a90bb7" providerId="ADAL" clId="{05FB753D-B228-42C7-A9F6-3F8B265FB70E}" dt="2022-01-31T08:42:37.124" v="33" actId="16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05FB753D-B228-42C7-A9F6-3F8B265FB70E}" dt="2022-01-31T08:42:23.600" v="27" actId="165"/>
            <ac:grpSpMkLst>
              <pc:docMk/>
              <pc:sldMasterMk cId="3610518688" sldId="2147483672"/>
              <pc:sldLayoutMk cId="2063132881" sldId="2147483701"/>
              <ac:grpSpMk id="4" creationId="{86F6D06D-BFB7-40B7-A5FD-17A5ABB14D65}"/>
            </ac:grpSpMkLst>
          </pc:grpChg>
          <pc:grpChg chg="add mod">
            <ac:chgData name="Martynas Švarcas" userId="72a2ec02-2417-4a63-8616-1dd6f9a90bb7" providerId="ADAL" clId="{05FB753D-B228-42C7-A9F6-3F8B265FB70E}" dt="2022-01-31T08:42:37.124" v="33" actId="164"/>
            <ac:grpSpMkLst>
              <pc:docMk/>
              <pc:sldMasterMk cId="3610518688" sldId="2147483672"/>
              <pc:sldLayoutMk cId="2063132881" sldId="2147483701"/>
              <ac:grpSpMk id="9" creationId="{882FA372-A101-4348-85D7-558DABF14D5F}"/>
            </ac:grpSpMkLst>
          </pc:grpChg>
          <pc:picChg chg="add mod">
            <ac:chgData name="Martynas Švarcas" userId="72a2ec02-2417-4a63-8616-1dd6f9a90bb7" providerId="ADAL" clId="{05FB753D-B228-42C7-A9F6-3F8B265FB70E}" dt="2022-01-31T08:42:37.124" v="33" actId="164"/>
            <ac:picMkLst>
              <pc:docMk/>
              <pc:sldMasterMk cId="3610518688" sldId="2147483672"/>
              <pc:sldLayoutMk cId="2063132881" sldId="2147483701"/>
              <ac:picMk id="7" creationId="{55BC35A5-96BB-4CD4-AAFF-17A3973DF7EC}"/>
            </ac:picMkLst>
          </pc:picChg>
          <pc:picChg chg="del mod topLvl">
            <ac:chgData name="Martynas Švarcas" userId="72a2ec02-2417-4a63-8616-1dd6f9a90bb7" providerId="ADAL" clId="{05FB753D-B228-42C7-A9F6-3F8B265FB70E}" dt="2022-01-31T08:42:33.907" v="32" actId="21"/>
            <ac:picMkLst>
              <pc:docMk/>
              <pc:sldMasterMk cId="3610518688" sldId="2147483672"/>
              <pc:sldLayoutMk cId="2063132881" sldId="2147483701"/>
              <ac:picMk id="10" creationId="{393726DF-5C84-463E-82C9-B2766ED90D8E}"/>
            </ac:picMkLst>
          </pc:picChg>
          <pc:picChg chg="mod topLvl">
            <ac:chgData name="Martynas Švarcas" userId="72a2ec02-2417-4a63-8616-1dd6f9a90bb7" providerId="ADAL" clId="{05FB753D-B228-42C7-A9F6-3F8B265FB70E}" dt="2022-01-31T08:42:37.124" v="33" actId="164"/>
            <ac:picMkLst>
              <pc:docMk/>
              <pc:sldMasterMk cId="3610518688" sldId="2147483672"/>
              <pc:sldLayoutMk cId="2063132881" sldId="2147483701"/>
              <ac:picMk id="13" creationId="{91B9B632-79B8-4FFE-8159-8E10E9A70A5B}"/>
            </ac:picMkLst>
          </pc:picChg>
        </pc:sldLayoutChg>
        <pc:sldLayoutChg chg="addSp delSp modSp mod">
          <pc:chgData name="Martynas Švarcas" userId="72a2ec02-2417-4a63-8616-1dd6f9a90bb7" providerId="ADAL" clId="{05FB753D-B228-42C7-A9F6-3F8B265FB70E}" dt="2022-01-31T08:43:58.843" v="55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05FB753D-B228-42C7-A9F6-3F8B265FB70E}" dt="2022-01-31T08:43:58.843" v="55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05FB753D-B228-42C7-A9F6-3F8B265FB70E}" dt="2022-01-31T08:42:45.992" v="36" actId="21"/>
            <ac:picMkLst>
              <pc:docMk/>
              <pc:sldMasterMk cId="3610518688" sldId="2147483672"/>
              <pc:sldLayoutMk cId="2909477213" sldId="2147483702"/>
              <ac:picMk id="7" creationId="{4D3B1ECB-3F0C-4F30-8D9F-7136E6657927}"/>
            </ac:picMkLst>
          </pc:picChg>
          <pc:picChg chg="add mod">
            <ac:chgData name="Martynas Švarcas" userId="72a2ec02-2417-4a63-8616-1dd6f9a90bb7" providerId="ADAL" clId="{05FB753D-B228-42C7-A9F6-3F8B265FB70E}" dt="2022-01-31T08:42:45.281" v="35" actId="1076"/>
            <ac:picMkLst>
              <pc:docMk/>
              <pc:sldMasterMk cId="3610518688" sldId="2147483672"/>
              <pc:sldLayoutMk cId="2909477213" sldId="2147483702"/>
              <ac:picMk id="8" creationId="{481D1FCC-A513-49F9-AC3B-EFBB5C5628E8}"/>
            </ac:picMkLst>
          </pc:picChg>
        </pc:sldLayoutChg>
        <pc:sldLayoutChg chg="modSp">
          <pc:chgData name="Martynas Švarcas" userId="72a2ec02-2417-4a63-8616-1dd6f9a90bb7" providerId="ADAL" clId="{05FB753D-B228-42C7-A9F6-3F8B265FB70E}" dt="2022-01-31T08:44:02.740" v="56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05FB753D-B228-42C7-A9F6-3F8B265FB70E}" dt="2022-01-31T08:44:02.740" v="56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mod">
          <pc:chgData name="Martynas Švarcas" userId="72a2ec02-2417-4a63-8616-1dd6f9a90bb7" providerId="ADAL" clId="{05FB753D-B228-42C7-A9F6-3F8B265FB70E}" dt="2022-01-31T08:43:25.683" v="47"/>
          <pc:sldLayoutMkLst>
            <pc:docMk/>
            <pc:sldMasterMk cId="3610518688" sldId="2147483672"/>
            <pc:sldLayoutMk cId="2000827240" sldId="2147483704"/>
          </pc:sldLayoutMkLst>
          <pc:picChg chg="del">
            <ac:chgData name="Martynas Švarcas" userId="72a2ec02-2417-4a63-8616-1dd6f9a90bb7" providerId="ADAL" clId="{05FB753D-B228-42C7-A9F6-3F8B265FB70E}" dt="2022-01-31T08:43:25.527" v="46" actId="478"/>
            <ac:picMkLst>
              <pc:docMk/>
              <pc:sldMasterMk cId="3610518688" sldId="2147483672"/>
              <pc:sldLayoutMk cId="2000827240" sldId="2147483704"/>
              <ac:picMk id="6" creationId="{48FCF604-1F32-430F-A3F0-C05F3F744543}"/>
            </ac:picMkLst>
          </pc:picChg>
          <pc:picChg chg="add mod">
            <ac:chgData name="Martynas Švarcas" userId="72a2ec02-2417-4a63-8616-1dd6f9a90bb7" providerId="ADAL" clId="{05FB753D-B228-42C7-A9F6-3F8B265FB70E}" dt="2022-01-31T08:43:25.683" v="47"/>
            <ac:picMkLst>
              <pc:docMk/>
              <pc:sldMasterMk cId="3610518688" sldId="2147483672"/>
              <pc:sldLayoutMk cId="2000827240" sldId="2147483704"/>
              <ac:picMk id="8" creationId="{87838973-88F1-4E11-95D5-C23CB10F1612}"/>
            </ac:picMkLst>
          </pc:picChg>
        </pc:sldLayoutChg>
        <pc:sldLayoutChg chg="addSp delSp modSp mod setBg">
          <pc:chgData name="Martynas Švarcas" userId="72a2ec02-2417-4a63-8616-1dd6f9a90bb7" providerId="ADAL" clId="{05FB753D-B228-42C7-A9F6-3F8B265FB70E}" dt="2022-01-31T08:43:23.527" v="45"/>
          <pc:sldLayoutMkLst>
            <pc:docMk/>
            <pc:sldMasterMk cId="3610518688" sldId="2147483672"/>
            <pc:sldLayoutMk cId="1512575745" sldId="2147483705"/>
          </pc:sldLayoutMkLst>
          <pc:picChg chg="add del mod">
            <ac:chgData name="Martynas Švarcas" userId="72a2ec02-2417-4a63-8616-1dd6f9a90bb7" providerId="ADAL" clId="{05FB753D-B228-42C7-A9F6-3F8B265FB70E}" dt="2022-01-31T08:43:22.356" v="43" actId="21"/>
            <ac:picMkLst>
              <pc:docMk/>
              <pc:sldMasterMk cId="3610518688" sldId="2147483672"/>
              <pc:sldLayoutMk cId="1512575745" sldId="2147483705"/>
              <ac:picMk id="5" creationId="{7E19961D-1A24-49D4-ADAC-60AA5355DE53}"/>
            </ac:picMkLst>
          </pc:picChg>
          <pc:picChg chg="del">
            <ac:chgData name="Martynas Švarcas" userId="72a2ec02-2417-4a63-8616-1dd6f9a90bb7" providerId="ADAL" clId="{05FB753D-B228-42C7-A9F6-3F8B265FB70E}" dt="2022-01-31T08:41:32.746" v="10" actId="478"/>
            <ac:picMkLst>
              <pc:docMk/>
              <pc:sldMasterMk cId="3610518688" sldId="2147483672"/>
              <pc:sldLayoutMk cId="1512575745" sldId="2147483705"/>
              <ac:picMk id="6" creationId="{D483A567-5005-4150-ABFC-3EEACA624695}"/>
            </ac:picMkLst>
          </pc:picChg>
          <pc:picChg chg="del">
            <ac:chgData name="Martynas Švarcas" userId="72a2ec02-2417-4a63-8616-1dd6f9a90bb7" providerId="ADAL" clId="{05FB753D-B228-42C7-A9F6-3F8B265FB70E}" dt="2022-01-31T08:43:23.299" v="44" actId="478"/>
            <ac:picMkLst>
              <pc:docMk/>
              <pc:sldMasterMk cId="3610518688" sldId="2147483672"/>
              <pc:sldLayoutMk cId="1512575745" sldId="2147483705"/>
              <ac:picMk id="10" creationId="{AE0239B3-511B-49E5-B807-4ADA133E85B0}"/>
            </ac:picMkLst>
          </pc:picChg>
          <pc:picChg chg="add mod ord">
            <ac:chgData name="Martynas Švarcas" userId="72a2ec02-2417-4a63-8616-1dd6f9a90bb7" providerId="ADAL" clId="{05FB753D-B228-42C7-A9F6-3F8B265FB70E}" dt="2022-01-31T08:41:34.607" v="12" actId="167"/>
            <ac:picMkLst>
              <pc:docMk/>
              <pc:sldMasterMk cId="3610518688" sldId="2147483672"/>
              <pc:sldLayoutMk cId="1512575745" sldId="2147483705"/>
              <ac:picMk id="11" creationId="{F03527AF-7017-4420-9B55-9982BC0C2A37}"/>
            </ac:picMkLst>
          </pc:picChg>
          <pc:picChg chg="add mod">
            <ac:chgData name="Martynas Švarcas" userId="72a2ec02-2417-4a63-8616-1dd6f9a90bb7" providerId="ADAL" clId="{05FB753D-B228-42C7-A9F6-3F8B265FB70E}" dt="2022-01-31T08:43:23.527" v="45"/>
            <ac:picMkLst>
              <pc:docMk/>
              <pc:sldMasterMk cId="3610518688" sldId="2147483672"/>
              <pc:sldLayoutMk cId="1512575745" sldId="2147483705"/>
              <ac:picMk id="13" creationId="{D6AD29D4-6417-433B-95AA-3D9DFAAD5EC4}"/>
            </ac:picMkLst>
          </pc:picChg>
        </pc:sldLayoutChg>
        <pc:sldLayoutChg chg="addSp delSp modSp mod">
          <pc:chgData name="Martynas Švarcas" userId="72a2ec02-2417-4a63-8616-1dd6f9a90bb7" providerId="ADAL" clId="{05FB753D-B228-42C7-A9F6-3F8B265FB70E}" dt="2022-01-31T08:43:45.939" v="54"/>
          <pc:sldLayoutMkLst>
            <pc:docMk/>
            <pc:sldMasterMk cId="3610518688" sldId="2147483672"/>
            <pc:sldLayoutMk cId="3271518515" sldId="2147483706"/>
          </pc:sldLayoutMkLst>
          <pc:picChg chg="add del mod">
            <ac:chgData name="Martynas Švarcas" userId="72a2ec02-2417-4a63-8616-1dd6f9a90bb7" providerId="ADAL" clId="{05FB753D-B228-42C7-A9F6-3F8B265FB70E}" dt="2022-01-31T08:43:44.914" v="52" actId="21"/>
            <ac:picMkLst>
              <pc:docMk/>
              <pc:sldMasterMk cId="3610518688" sldId="2147483672"/>
              <pc:sldLayoutMk cId="3271518515" sldId="2147483706"/>
              <ac:picMk id="5" creationId="{0B9C5AD5-F475-42D6-9F3C-74B275D26262}"/>
            </ac:picMkLst>
          </pc:picChg>
          <pc:picChg chg="del">
            <ac:chgData name="Martynas Švarcas" userId="72a2ec02-2417-4a63-8616-1dd6f9a90bb7" providerId="ADAL" clId="{05FB753D-B228-42C7-A9F6-3F8B265FB70E}" dt="2022-01-31T08:43:45.745" v="53" actId="478"/>
            <ac:picMkLst>
              <pc:docMk/>
              <pc:sldMasterMk cId="3610518688" sldId="2147483672"/>
              <pc:sldLayoutMk cId="3271518515" sldId="2147483706"/>
              <ac:picMk id="10" creationId="{86BB9C48-223F-4056-BFE2-09BA4C421D57}"/>
            </ac:picMkLst>
          </pc:picChg>
          <pc:picChg chg="add mod">
            <ac:chgData name="Martynas Švarcas" userId="72a2ec02-2417-4a63-8616-1dd6f9a90bb7" providerId="ADAL" clId="{05FB753D-B228-42C7-A9F6-3F8B265FB70E}" dt="2022-01-31T08:43:45.939" v="54"/>
            <ac:picMkLst>
              <pc:docMk/>
              <pc:sldMasterMk cId="3610518688" sldId="2147483672"/>
              <pc:sldLayoutMk cId="3271518515" sldId="2147483706"/>
              <ac:picMk id="12" creationId="{CA3A4F8C-B897-4C22-80D3-9C27572F62B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BA6E-B46B-4ADF-8944-2F3D4B3682C6}" type="datetimeFigureOut">
              <a:rPr lang="lt-LT" smtClean="0"/>
              <a:t>2022-01-31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8621-1498-40A0-BD1D-CFDBE56182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2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78621-1498-40A0-BD1D-CFDBE5618207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6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1)">
    <p:bg>
      <p:bgPr>
        <a:solidFill>
          <a:srgbClr val="D53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822449B9-106D-4320-9AB4-67F336534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120" y="-1"/>
            <a:ext cx="4178010" cy="4300893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grpSp>
        <p:nvGrpSpPr>
          <p:cNvPr id="15" name="Grupė 14">
            <a:extLst>
              <a:ext uri="{FF2B5EF4-FFF2-40B4-BE49-F238E27FC236}">
                <a16:creationId xmlns:a16="http://schemas.microsoft.com/office/drawing/2014/main" id="{1FEF5E18-9080-4CAE-ACD7-9E90657FAA3F}"/>
              </a:ext>
            </a:extLst>
          </p:cNvPr>
          <p:cNvGrpSpPr/>
          <p:nvPr userDrawn="1"/>
        </p:nvGrpSpPr>
        <p:grpSpPr>
          <a:xfrm>
            <a:off x="628650" y="4010016"/>
            <a:ext cx="2122569" cy="628650"/>
            <a:chOff x="628650" y="4010016"/>
            <a:chExt cx="2122569" cy="628650"/>
          </a:xfrm>
        </p:grpSpPr>
        <p:pic>
          <p:nvPicPr>
            <p:cNvPr id="16" name="Grafinis elementas 15">
              <a:extLst>
                <a:ext uri="{FF2B5EF4-FFF2-40B4-BE49-F238E27FC236}">
                  <a16:creationId xmlns:a16="http://schemas.microsoft.com/office/drawing/2014/main" id="{72C0DE88-9CD8-4BD1-8446-E09EC313AB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19" name="Grafinis elementas 18">
              <a:extLst>
                <a:ext uri="{FF2B5EF4-FFF2-40B4-BE49-F238E27FC236}">
                  <a16:creationId xmlns:a16="http://schemas.microsoft.com/office/drawing/2014/main" id="{52B87B08-34EC-4C6A-AC1D-4A80026FD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FD4DA6F7-6782-47A6-A670-D9C65DEDD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163" y="1714803"/>
            <a:ext cx="1927671" cy="17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2)">
    <p:bg>
      <p:bgPr>
        <a:solidFill>
          <a:srgbClr val="D53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F03527AF-7017-4420-9B55-9982BC0C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120" y="-1"/>
            <a:ext cx="4178010" cy="4300893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D6AD29D4-6417-433B-95AA-3D9DFAAD5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76" y="4017409"/>
            <a:ext cx="1245567" cy="6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33D98BF0-5A83-4B21-9008-E79A3B4C6C9E}"/>
              </a:ext>
            </a:extLst>
          </p:cNvPr>
          <p:cNvGrpSpPr/>
          <p:nvPr userDrawn="1"/>
        </p:nvGrpSpPr>
        <p:grpSpPr>
          <a:xfrm>
            <a:off x="628650" y="4010016"/>
            <a:ext cx="2122569" cy="628650"/>
            <a:chOff x="628650" y="4010016"/>
            <a:chExt cx="2122569" cy="628650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899EB0A-EFDC-45F5-9304-66F7D39BCE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15" name="Grafinis elementas 14">
              <a:extLst>
                <a:ext uri="{FF2B5EF4-FFF2-40B4-BE49-F238E27FC236}">
                  <a16:creationId xmlns:a16="http://schemas.microsoft.com/office/drawing/2014/main" id="{E7708739-4AE5-48C1-9572-1BA689DF4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eikslėlio vietos rezervavimo ženklas 3">
            <a:extLst>
              <a:ext uri="{FF2B5EF4-FFF2-40B4-BE49-F238E27FC236}">
                <a16:creationId xmlns:a16="http://schemas.microsoft.com/office/drawing/2014/main" id="{EF214B61-C552-4D1D-B7F5-C9447388C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5586F93-6439-474A-AD6E-003D3AD63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CE3E77-4594-42DC-AE8C-86094984AB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87838973-88F1-4E11-95D5-C23CB10F1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76" y="4017409"/>
            <a:ext cx="1245567" cy="6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9" name="Grupė 8">
            <a:extLst>
              <a:ext uri="{FF2B5EF4-FFF2-40B4-BE49-F238E27FC236}">
                <a16:creationId xmlns:a16="http://schemas.microsoft.com/office/drawing/2014/main" id="{882FA372-A101-4348-85D7-558DABF14D5F}"/>
              </a:ext>
            </a:extLst>
          </p:cNvPr>
          <p:cNvGrpSpPr/>
          <p:nvPr userDrawn="1"/>
        </p:nvGrpSpPr>
        <p:grpSpPr>
          <a:xfrm>
            <a:off x="628649" y="4012937"/>
            <a:ext cx="2094197" cy="628650"/>
            <a:chOff x="628649" y="4012937"/>
            <a:chExt cx="2094197" cy="628650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1B9B632-79B8-4FFE-8159-8E10E9A70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407480" cy="608296"/>
            </a:xfrm>
            <a:prstGeom prst="rect">
              <a:avLst/>
            </a:prstGeom>
          </p:spPr>
        </p:pic>
        <p:pic>
          <p:nvPicPr>
            <p:cNvPr id="7" name="Grafinis elementas 6">
              <a:extLst>
                <a:ext uri="{FF2B5EF4-FFF2-40B4-BE49-F238E27FC236}">
                  <a16:creationId xmlns:a16="http://schemas.microsoft.com/office/drawing/2014/main" id="{55BC35A5-96BB-4CD4-AAFF-17A3973DF7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60896" y="4012937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eikslėlio vietos rezervavimo ženklas 3">
            <a:extLst>
              <a:ext uri="{FF2B5EF4-FFF2-40B4-BE49-F238E27FC236}">
                <a16:creationId xmlns:a16="http://schemas.microsoft.com/office/drawing/2014/main" id="{ECDD7CC1-8EFC-4AF4-B5BA-6F05EB8339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8D61E62-AF58-43AB-BB94-59157508E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116F0F-7D22-48BB-9D1F-DA8702363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CA3A4F8C-B897-4C22-80D3-9C27572F6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50414"/>
            <a:ext cx="1218285" cy="6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D53929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481D1FCC-A513-49F9-AC3B-EFBB5C562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4376" y="328890"/>
            <a:ext cx="361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a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D53929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CDFB5E4B-41AC-47E2-B160-B5E3A3BA9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120" y="-1"/>
            <a:ext cx="4178010" cy="4300893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A0B2ABFC-4D0E-4315-AC97-775A1551A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8271" y="4343568"/>
            <a:ext cx="1606004" cy="4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3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grpSp>
        <p:nvGrpSpPr>
          <p:cNvPr id="11" name="Grupė 10">
            <a:extLst>
              <a:ext uri="{FF2B5EF4-FFF2-40B4-BE49-F238E27FC236}">
                <a16:creationId xmlns:a16="http://schemas.microsoft.com/office/drawing/2014/main" id="{139A2067-9D5C-4119-B6C5-50D461438A6F}"/>
              </a:ext>
            </a:extLst>
          </p:cNvPr>
          <p:cNvGrpSpPr/>
          <p:nvPr userDrawn="1"/>
        </p:nvGrpSpPr>
        <p:grpSpPr>
          <a:xfrm>
            <a:off x="628650" y="4010016"/>
            <a:ext cx="2122569" cy="628650"/>
            <a:chOff x="628650" y="4010016"/>
            <a:chExt cx="2122569" cy="628650"/>
          </a:xfrm>
        </p:grpSpPr>
        <p:pic>
          <p:nvPicPr>
            <p:cNvPr id="14" name="Grafinis elementas 13">
              <a:extLst>
                <a:ext uri="{FF2B5EF4-FFF2-40B4-BE49-F238E27FC236}">
                  <a16:creationId xmlns:a16="http://schemas.microsoft.com/office/drawing/2014/main" id="{3860E971-9214-4BAB-9D6A-7962A44A1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7" name="Grafinis elementas 6">
              <a:extLst>
                <a:ext uri="{FF2B5EF4-FFF2-40B4-BE49-F238E27FC236}">
                  <a16:creationId xmlns:a16="http://schemas.microsoft.com/office/drawing/2014/main" id="{899D8937-51F6-41A2-91C9-9620D0120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4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21709F-A52D-4DAF-B0F5-4C7A7B837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F09EB-C412-491F-96CE-85F81026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9A8FA1-E9FD-436B-8360-8582EDF57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63E-E428-4C39-BAD1-B5A23086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FBBF-2C65-4AC3-8DA8-B9402ED87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9299D-311F-459A-81F7-D0651CB13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0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9ECA-29D0-4E14-A1B0-171D58D3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9418C-87C8-4211-902C-778BB85A42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58C9-1131-4AF5-8D00-556AAF757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4609-0DAE-432D-A28C-361071AAF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16E19-88AD-498C-9903-28B646844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1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75297"/>
      </p:ext>
    </p:extLst>
  </p:cSld>
  <p:clrMapOvr>
    <a:masterClrMapping/>
  </p:clrMapOvr>
</p:sld>
</file>

<file path=ppt/theme/theme1.xml><?xml version="1.0" encoding="utf-8"?>
<a:theme xmlns:a="http://schemas.openxmlformats.org/drawingml/2006/main" name="VMU Faculty of Law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</Words>
  <Application>Microsoft Office PowerPoint</Application>
  <PresentationFormat>Demonstracija ekrane (16:9)</PresentationFormat>
  <Paragraphs>1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VMU Faculty of Law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95</cp:revision>
  <cp:lastPrinted>2017-05-22T10:26:14Z</cp:lastPrinted>
  <dcterms:created xsi:type="dcterms:W3CDTF">2017-05-22T06:50:24Z</dcterms:created>
  <dcterms:modified xsi:type="dcterms:W3CDTF">2022-01-31T08:44:08Z</dcterms:modified>
</cp:coreProperties>
</file>