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8" r:id="rId2"/>
    <p:sldId id="260" r:id="rId3"/>
    <p:sldId id="259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B5C"/>
    <a:srgbClr val="D53929"/>
    <a:srgbClr val="774F74"/>
    <a:srgbClr val="236FA8"/>
    <a:srgbClr val="D3BA51"/>
    <a:srgbClr val="2A4685"/>
    <a:srgbClr val="F6BA31"/>
    <a:srgbClr val="5896C4"/>
    <a:srgbClr val="5A68A0"/>
    <a:srgbClr val="3AA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882C6-EB9E-426A-BDAA-6086FDA39891}" v="24" dt="2022-01-31T08:49:13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4" autoAdjust="0"/>
    <p:restoredTop sz="96357" autoAdjust="0"/>
  </p:normalViewPr>
  <p:slideViewPr>
    <p:cSldViewPr snapToGrid="0" snapToObjects="1">
      <p:cViewPr>
        <p:scale>
          <a:sx n="125" d="100"/>
          <a:sy n="125" d="100"/>
        </p:scale>
        <p:origin x="420" y="4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nas Švarcas" userId="72a2ec02-2417-4a63-8616-1dd6f9a90bb7" providerId="ADAL" clId="{1A8882C6-EB9E-426A-BDAA-6086FDA39891}"/>
    <pc:docChg chg="custSel modMainMaster">
      <pc:chgData name="Martynas Švarcas" userId="72a2ec02-2417-4a63-8616-1dd6f9a90bb7" providerId="ADAL" clId="{1A8882C6-EB9E-426A-BDAA-6086FDA39891}" dt="2022-01-31T08:49:13.395" v="59"/>
      <pc:docMkLst>
        <pc:docMk/>
      </pc:docMkLst>
      <pc:sldMasterChg chg="addSp delSp modSp mod setBg modSldLayout">
        <pc:chgData name="Martynas Švarcas" userId="72a2ec02-2417-4a63-8616-1dd6f9a90bb7" providerId="ADAL" clId="{1A8882C6-EB9E-426A-BDAA-6086FDA39891}" dt="2022-01-31T08:49:13.395" v="59"/>
        <pc:sldMasterMkLst>
          <pc:docMk/>
          <pc:sldMasterMk cId="3610518688" sldId="2147483672"/>
        </pc:sldMasterMkLst>
        <pc:grpChg chg="del">
          <ac:chgData name="Martynas Švarcas" userId="72a2ec02-2417-4a63-8616-1dd6f9a90bb7" providerId="ADAL" clId="{1A8882C6-EB9E-426A-BDAA-6086FDA39891}" dt="2022-01-31T08:48:16.046" v="40" actId="478"/>
          <ac:grpSpMkLst>
            <pc:docMk/>
            <pc:sldMasterMk cId="3610518688" sldId="2147483672"/>
            <ac:grpSpMk id="11" creationId="{139A2067-9D5C-4119-B6C5-50D461438A6F}"/>
          </ac:grpSpMkLst>
        </pc:grpChg>
        <pc:grpChg chg="add mod">
          <ac:chgData name="Martynas Švarcas" userId="72a2ec02-2417-4a63-8616-1dd6f9a90bb7" providerId="ADAL" clId="{1A8882C6-EB9E-426A-BDAA-6086FDA39891}" dt="2022-01-31T08:48:16.232" v="41"/>
          <ac:grpSpMkLst>
            <pc:docMk/>
            <pc:sldMasterMk cId="3610518688" sldId="2147483672"/>
            <ac:grpSpMk id="15" creationId="{686262EA-C046-42CA-9EFC-BC0BB7524736}"/>
          </ac:grpSpMkLst>
        </pc:grpChg>
        <pc:picChg chg="mod">
          <ac:chgData name="Martynas Švarcas" userId="72a2ec02-2417-4a63-8616-1dd6f9a90bb7" providerId="ADAL" clId="{1A8882C6-EB9E-426A-BDAA-6086FDA39891}" dt="2022-01-31T08:48:16.232" v="41"/>
          <ac:picMkLst>
            <pc:docMk/>
            <pc:sldMasterMk cId="3610518688" sldId="2147483672"/>
            <ac:picMk id="16" creationId="{E76F5897-B689-4E34-A381-03F87265DD87}"/>
          </ac:picMkLst>
        </pc:picChg>
        <pc:picChg chg="mod">
          <ac:chgData name="Martynas Švarcas" userId="72a2ec02-2417-4a63-8616-1dd6f9a90bb7" providerId="ADAL" clId="{1A8882C6-EB9E-426A-BDAA-6086FDA39891}" dt="2022-01-31T08:48:16.232" v="41"/>
          <ac:picMkLst>
            <pc:docMk/>
            <pc:sldMasterMk cId="3610518688" sldId="2147483672"/>
            <ac:picMk id="17" creationId="{29A2DE9A-B661-4E4C-9A0E-0D55AD258C66}"/>
          </ac:picMkLst>
        </pc:picChg>
        <pc:sldLayoutChg chg="addSp delSp modSp mod">
          <pc:chgData name="Martynas Švarcas" userId="72a2ec02-2417-4a63-8616-1dd6f9a90bb7" providerId="ADAL" clId="{1A8882C6-EB9E-426A-BDAA-6086FDA39891}" dt="2022-01-31T08:48:08.643" v="37" actId="164"/>
          <pc:sldLayoutMkLst>
            <pc:docMk/>
            <pc:sldMasterMk cId="3610518688" sldId="2147483672"/>
            <pc:sldLayoutMk cId="805699138" sldId="2147483674"/>
          </pc:sldLayoutMkLst>
          <pc:grpChg chg="add mod">
            <ac:chgData name="Martynas Švarcas" userId="72a2ec02-2417-4a63-8616-1dd6f9a90bb7" providerId="ADAL" clId="{1A8882C6-EB9E-426A-BDAA-6086FDA39891}" dt="2022-01-31T08:48:08.643" v="37" actId="164"/>
            <ac:grpSpMkLst>
              <pc:docMk/>
              <pc:sldMasterMk cId="3610518688" sldId="2147483672"/>
              <pc:sldLayoutMk cId="805699138" sldId="2147483674"/>
              <ac:grpSpMk id="4" creationId="{AC962966-7BAB-4DE1-919A-F3D0CF2BDD74}"/>
            </ac:grpSpMkLst>
          </pc:grpChg>
          <pc:grpChg chg="del">
            <ac:chgData name="Martynas Švarcas" userId="72a2ec02-2417-4a63-8616-1dd6f9a90bb7" providerId="ADAL" clId="{1A8882C6-EB9E-426A-BDAA-6086FDA39891}" dt="2022-01-31T08:47:56.473" v="29" actId="165"/>
            <ac:grpSpMkLst>
              <pc:docMk/>
              <pc:sldMasterMk cId="3610518688" sldId="2147483672"/>
              <pc:sldLayoutMk cId="805699138" sldId="2147483674"/>
              <ac:grpSpMk id="12" creationId="{33D98BF0-5A83-4B21-9008-E79A3B4C6C9E}"/>
            </ac:grpSpMkLst>
          </pc:grpChg>
          <pc:picChg chg="add del mod">
            <ac:chgData name="Martynas Švarcas" userId="72a2ec02-2417-4a63-8616-1dd6f9a90bb7" providerId="ADAL" clId="{1A8882C6-EB9E-426A-BDAA-6086FDA39891}" dt="2022-01-31T08:48:05.064" v="34" actId="21"/>
            <ac:picMkLst>
              <pc:docMk/>
              <pc:sldMasterMk cId="3610518688" sldId="2147483672"/>
              <pc:sldLayoutMk cId="805699138" sldId="2147483674"/>
              <ac:picMk id="3" creationId="{0AE6E519-7E0F-4470-952D-ECDE239FAF39}"/>
            </ac:picMkLst>
          </pc:picChg>
          <pc:picChg chg="mod topLvl">
            <ac:chgData name="Martynas Švarcas" userId="72a2ec02-2417-4a63-8616-1dd6f9a90bb7" providerId="ADAL" clId="{1A8882C6-EB9E-426A-BDAA-6086FDA39891}" dt="2022-01-31T08:48:08.643" v="37" actId="164"/>
            <ac:picMkLst>
              <pc:docMk/>
              <pc:sldMasterMk cId="3610518688" sldId="2147483672"/>
              <pc:sldLayoutMk cId="805699138" sldId="2147483674"/>
              <ac:picMk id="13" creationId="{9899EB0A-EFDC-45F5-9304-66F7D39BCE53}"/>
            </ac:picMkLst>
          </pc:picChg>
          <pc:picChg chg="del mod topLvl">
            <ac:chgData name="Martynas Švarcas" userId="72a2ec02-2417-4a63-8616-1dd6f9a90bb7" providerId="ADAL" clId="{1A8882C6-EB9E-426A-BDAA-6086FDA39891}" dt="2022-01-31T08:48:05.956" v="35" actId="478"/>
            <ac:picMkLst>
              <pc:docMk/>
              <pc:sldMasterMk cId="3610518688" sldId="2147483672"/>
              <pc:sldLayoutMk cId="805699138" sldId="2147483674"/>
              <ac:picMk id="15" creationId="{E7708739-4AE5-48C1-9572-1BA689DF43D7}"/>
            </ac:picMkLst>
          </pc:picChg>
          <pc:picChg chg="add mod">
            <ac:chgData name="Martynas Švarcas" userId="72a2ec02-2417-4a63-8616-1dd6f9a90bb7" providerId="ADAL" clId="{1A8882C6-EB9E-426A-BDAA-6086FDA39891}" dt="2022-01-31T08:48:08.643" v="37" actId="164"/>
            <ac:picMkLst>
              <pc:docMk/>
              <pc:sldMasterMk cId="3610518688" sldId="2147483672"/>
              <pc:sldLayoutMk cId="805699138" sldId="2147483674"/>
              <ac:picMk id="19" creationId="{7A85A576-A68C-48AE-A9ED-BB9954CC63B4}"/>
            </ac:picMkLst>
          </pc:picChg>
        </pc:sldLayoutChg>
        <pc:sldLayoutChg chg="addSp delSp modSp mod">
          <pc:chgData name="Martynas Švarcas" userId="72a2ec02-2417-4a63-8616-1dd6f9a90bb7" providerId="ADAL" clId="{1A8882C6-EB9E-426A-BDAA-6086FDA39891}" dt="2022-01-31T08:46:53.077" v="14" actId="167"/>
          <pc:sldLayoutMkLst>
            <pc:docMk/>
            <pc:sldMasterMk cId="3610518688" sldId="2147483672"/>
            <pc:sldLayoutMk cId="288105219" sldId="2147483683"/>
          </pc:sldLayoutMkLst>
          <pc:picChg chg="del">
            <ac:chgData name="Martynas Švarcas" userId="72a2ec02-2417-4a63-8616-1dd6f9a90bb7" providerId="ADAL" clId="{1A8882C6-EB9E-426A-BDAA-6086FDA39891}" dt="2022-01-31T08:46:50.932" v="12" actId="478"/>
            <ac:picMkLst>
              <pc:docMk/>
              <pc:sldMasterMk cId="3610518688" sldId="2147483672"/>
              <pc:sldLayoutMk cId="288105219" sldId="2147483683"/>
              <ac:picMk id="6" creationId="{CDFB5E4B-41AC-47E2-B160-B5E3A3BA9BB3}"/>
            </ac:picMkLst>
          </pc:picChg>
          <pc:picChg chg="add mod ord">
            <ac:chgData name="Martynas Švarcas" userId="72a2ec02-2417-4a63-8616-1dd6f9a90bb7" providerId="ADAL" clId="{1A8882C6-EB9E-426A-BDAA-6086FDA39891}" dt="2022-01-31T08:46:53.077" v="14" actId="167"/>
            <ac:picMkLst>
              <pc:docMk/>
              <pc:sldMasterMk cId="3610518688" sldId="2147483672"/>
              <pc:sldLayoutMk cId="288105219" sldId="2147483683"/>
              <ac:picMk id="9" creationId="{0F501AA2-0706-4098-B993-D91A65DB7CB1}"/>
            </ac:picMkLst>
          </pc:picChg>
        </pc:sldLayoutChg>
        <pc:sldLayoutChg chg="addSp delSp modSp mod setBg">
          <pc:chgData name="Martynas Švarcas" userId="72a2ec02-2417-4a63-8616-1dd6f9a90bb7" providerId="ADAL" clId="{1A8882C6-EB9E-426A-BDAA-6086FDA39891}" dt="2022-01-31T08:48:12.121" v="39"/>
          <pc:sldLayoutMkLst>
            <pc:docMk/>
            <pc:sldMasterMk cId="3610518688" sldId="2147483672"/>
            <pc:sldLayoutMk cId="2419048942" sldId="2147483687"/>
          </pc:sldLayoutMkLst>
          <pc:grpChg chg="del">
            <ac:chgData name="Martynas Švarcas" userId="72a2ec02-2417-4a63-8616-1dd6f9a90bb7" providerId="ADAL" clId="{1A8882C6-EB9E-426A-BDAA-6086FDA39891}" dt="2022-01-31T08:48:11.972" v="38" actId="478"/>
            <ac:grpSpMkLst>
              <pc:docMk/>
              <pc:sldMasterMk cId="3610518688" sldId="2147483672"/>
              <pc:sldLayoutMk cId="2419048942" sldId="2147483687"/>
              <ac:grpSpMk id="15" creationId="{1FEF5E18-9080-4CAE-ACD7-9E90657FAA3F}"/>
            </ac:grpSpMkLst>
          </pc:grpChg>
          <pc:grpChg chg="add mod">
            <ac:chgData name="Martynas Švarcas" userId="72a2ec02-2417-4a63-8616-1dd6f9a90bb7" providerId="ADAL" clId="{1A8882C6-EB9E-426A-BDAA-6086FDA39891}" dt="2022-01-31T08:48:12.121" v="39"/>
            <ac:grpSpMkLst>
              <pc:docMk/>
              <pc:sldMasterMk cId="3610518688" sldId="2147483672"/>
              <pc:sldLayoutMk cId="2419048942" sldId="2147483687"/>
              <ac:grpSpMk id="21" creationId="{45423785-74F9-401F-BB01-B62D040F267C}"/>
            </ac:grpSpMkLst>
          </pc:grpChg>
          <pc:picChg chg="del">
            <ac:chgData name="Martynas Švarcas" userId="72a2ec02-2417-4a63-8616-1dd6f9a90bb7" providerId="ADAL" clId="{1A8882C6-EB9E-426A-BDAA-6086FDA39891}" dt="2022-01-31T08:46:29.394" v="7" actId="478"/>
            <ac:picMkLst>
              <pc:docMk/>
              <pc:sldMasterMk cId="3610518688" sldId="2147483672"/>
              <pc:sldLayoutMk cId="2419048942" sldId="2147483687"/>
              <ac:picMk id="6" creationId="{822449B9-106D-4320-9AB4-67F336534D1C}"/>
            </ac:picMkLst>
          </pc:picChg>
          <pc:picChg chg="add mod ord">
            <ac:chgData name="Martynas Švarcas" userId="72a2ec02-2417-4a63-8616-1dd6f9a90bb7" providerId="ADAL" clId="{1A8882C6-EB9E-426A-BDAA-6086FDA39891}" dt="2022-01-31T08:46:32.604" v="8" actId="14100"/>
            <ac:picMkLst>
              <pc:docMk/>
              <pc:sldMasterMk cId="3610518688" sldId="2147483672"/>
              <pc:sldLayoutMk cId="2419048942" sldId="2147483687"/>
              <ac:picMk id="13" creationId="{0143B2CE-BC8E-4A52-8548-4683010815FC}"/>
            </ac:picMkLst>
          </pc:picChg>
          <pc:picChg chg="mod">
            <ac:chgData name="Martynas Švarcas" userId="72a2ec02-2417-4a63-8616-1dd6f9a90bb7" providerId="ADAL" clId="{1A8882C6-EB9E-426A-BDAA-6086FDA39891}" dt="2022-01-31T08:48:12.121" v="39"/>
            <ac:picMkLst>
              <pc:docMk/>
              <pc:sldMasterMk cId="3610518688" sldId="2147483672"/>
              <pc:sldLayoutMk cId="2419048942" sldId="2147483687"/>
              <ac:picMk id="22" creationId="{6EF2E391-6658-4412-B923-2E676660601D}"/>
            </ac:picMkLst>
          </pc:picChg>
          <pc:picChg chg="mod">
            <ac:chgData name="Martynas Švarcas" userId="72a2ec02-2417-4a63-8616-1dd6f9a90bb7" providerId="ADAL" clId="{1A8882C6-EB9E-426A-BDAA-6086FDA39891}" dt="2022-01-31T08:48:12.121" v="39"/>
            <ac:picMkLst>
              <pc:docMk/>
              <pc:sldMasterMk cId="3610518688" sldId="2147483672"/>
              <pc:sldLayoutMk cId="2419048942" sldId="2147483687"/>
              <ac:picMk id="23" creationId="{6AC3C8B0-A6E0-4B6F-9C45-9327C19E39E5}"/>
            </ac:picMkLst>
          </pc:picChg>
        </pc:sldLayoutChg>
        <pc:sldLayoutChg chg="addSp delSp modSp mod">
          <pc:chgData name="Martynas Švarcas" userId="72a2ec02-2417-4a63-8616-1dd6f9a90bb7" providerId="ADAL" clId="{1A8882C6-EB9E-426A-BDAA-6086FDA39891}" dt="2022-01-31T08:47:44.510" v="28" actId="164"/>
          <pc:sldLayoutMkLst>
            <pc:docMk/>
            <pc:sldMasterMk cId="3610518688" sldId="2147483672"/>
            <pc:sldLayoutMk cId="2063132881" sldId="2147483701"/>
          </pc:sldLayoutMkLst>
          <pc:grpChg chg="del">
            <ac:chgData name="Martynas Švarcas" userId="72a2ec02-2417-4a63-8616-1dd6f9a90bb7" providerId="ADAL" clId="{1A8882C6-EB9E-426A-BDAA-6086FDA39891}" dt="2022-01-31T08:47:33.186" v="22" actId="165"/>
            <ac:grpSpMkLst>
              <pc:docMk/>
              <pc:sldMasterMk cId="3610518688" sldId="2147483672"/>
              <pc:sldLayoutMk cId="2063132881" sldId="2147483701"/>
              <ac:grpSpMk id="9" creationId="{882FA372-A101-4348-85D7-558DABF14D5F}"/>
            </ac:grpSpMkLst>
          </pc:grpChg>
          <pc:grpChg chg="add mod">
            <ac:chgData name="Martynas Švarcas" userId="72a2ec02-2417-4a63-8616-1dd6f9a90bb7" providerId="ADAL" clId="{1A8882C6-EB9E-426A-BDAA-6086FDA39891}" dt="2022-01-31T08:47:44.510" v="28" actId="164"/>
            <ac:grpSpMkLst>
              <pc:docMk/>
              <pc:sldMasterMk cId="3610518688" sldId="2147483672"/>
              <pc:sldLayoutMk cId="2063132881" sldId="2147483701"/>
              <ac:grpSpMk id="12" creationId="{455C1848-19BA-4680-A6CA-1EDB71937064}"/>
            </ac:grpSpMkLst>
          </pc:grpChg>
          <pc:picChg chg="del mod topLvl">
            <ac:chgData name="Martynas Švarcas" userId="72a2ec02-2417-4a63-8616-1dd6f9a90bb7" providerId="ADAL" clId="{1A8882C6-EB9E-426A-BDAA-6086FDA39891}" dt="2022-01-31T08:47:41.277" v="26" actId="478"/>
            <ac:picMkLst>
              <pc:docMk/>
              <pc:sldMasterMk cId="3610518688" sldId="2147483672"/>
              <pc:sldLayoutMk cId="2063132881" sldId="2147483701"/>
              <ac:picMk id="7" creationId="{55BC35A5-96BB-4CD4-AAFF-17A3973DF7EC}"/>
            </ac:picMkLst>
          </pc:picChg>
          <pc:picChg chg="mod topLvl">
            <ac:chgData name="Martynas Švarcas" userId="72a2ec02-2417-4a63-8616-1dd6f9a90bb7" providerId="ADAL" clId="{1A8882C6-EB9E-426A-BDAA-6086FDA39891}" dt="2022-01-31T08:47:44.510" v="28" actId="164"/>
            <ac:picMkLst>
              <pc:docMk/>
              <pc:sldMasterMk cId="3610518688" sldId="2147483672"/>
              <pc:sldLayoutMk cId="2063132881" sldId="2147483701"/>
              <ac:picMk id="13" creationId="{91B9B632-79B8-4FFE-8159-8E10E9A70A5B}"/>
            </ac:picMkLst>
          </pc:picChg>
          <pc:picChg chg="add del mod">
            <ac:chgData name="Martynas Švarcas" userId="72a2ec02-2417-4a63-8616-1dd6f9a90bb7" providerId="ADAL" clId="{1A8882C6-EB9E-426A-BDAA-6086FDA39891}" dt="2022-01-31T08:47:40.423" v="25" actId="21"/>
            <ac:picMkLst>
              <pc:docMk/>
              <pc:sldMasterMk cId="3610518688" sldId="2147483672"/>
              <pc:sldLayoutMk cId="2063132881" sldId="2147483701"/>
              <ac:picMk id="15" creationId="{1E383916-8749-4ABA-A667-11DB92721305}"/>
            </ac:picMkLst>
          </pc:picChg>
          <pc:picChg chg="add mod">
            <ac:chgData name="Martynas Švarcas" userId="72a2ec02-2417-4a63-8616-1dd6f9a90bb7" providerId="ADAL" clId="{1A8882C6-EB9E-426A-BDAA-6086FDA39891}" dt="2022-01-31T08:47:44.510" v="28" actId="164"/>
            <ac:picMkLst>
              <pc:docMk/>
              <pc:sldMasterMk cId="3610518688" sldId="2147483672"/>
              <pc:sldLayoutMk cId="2063132881" sldId="2147483701"/>
              <ac:picMk id="17" creationId="{EF6BDBBD-CFF9-496B-98DA-906550CAC11B}"/>
            </ac:picMkLst>
          </pc:picChg>
        </pc:sldLayoutChg>
        <pc:sldLayoutChg chg="addSp delSp modSp mod">
          <pc:chgData name="Martynas Švarcas" userId="72a2ec02-2417-4a63-8616-1dd6f9a90bb7" providerId="ADAL" clId="{1A8882C6-EB9E-426A-BDAA-6086FDA39891}" dt="2022-01-31T08:47:17.451" v="20"/>
          <pc:sldLayoutMkLst>
            <pc:docMk/>
            <pc:sldMasterMk cId="3610518688" sldId="2147483672"/>
            <pc:sldLayoutMk cId="2909477213" sldId="2147483702"/>
          </pc:sldLayoutMkLst>
          <pc:spChg chg="mod">
            <ac:chgData name="Martynas Švarcas" userId="72a2ec02-2417-4a63-8616-1dd6f9a90bb7" providerId="ADAL" clId="{1A8882C6-EB9E-426A-BDAA-6086FDA39891}" dt="2022-01-31T08:47:12.779" v="16" actId="207"/>
            <ac:spMkLst>
              <pc:docMk/>
              <pc:sldMasterMk cId="3610518688" sldId="2147483672"/>
              <pc:sldLayoutMk cId="2909477213" sldId="2147483702"/>
              <ac:spMk id="14" creationId="{740E5A7A-BCE6-4A23-93A0-FBA807B785B8}"/>
            </ac:spMkLst>
          </pc:spChg>
          <pc:picChg chg="add del mod">
            <ac:chgData name="Martynas Švarcas" userId="72a2ec02-2417-4a63-8616-1dd6f9a90bb7" providerId="ADAL" clId="{1A8882C6-EB9E-426A-BDAA-6086FDA39891}" dt="2022-01-31T08:47:16.415" v="18" actId="21"/>
            <ac:picMkLst>
              <pc:docMk/>
              <pc:sldMasterMk cId="3610518688" sldId="2147483672"/>
              <pc:sldLayoutMk cId="2909477213" sldId="2147483702"/>
              <ac:picMk id="4" creationId="{2AC9767D-C889-43A8-878F-640D571DC987}"/>
            </ac:picMkLst>
          </pc:picChg>
          <pc:picChg chg="del">
            <ac:chgData name="Martynas Švarcas" userId="72a2ec02-2417-4a63-8616-1dd6f9a90bb7" providerId="ADAL" clId="{1A8882C6-EB9E-426A-BDAA-6086FDA39891}" dt="2022-01-31T08:47:17.262" v="19" actId="478"/>
            <ac:picMkLst>
              <pc:docMk/>
              <pc:sldMasterMk cId="3610518688" sldId="2147483672"/>
              <pc:sldLayoutMk cId="2909477213" sldId="2147483702"/>
              <ac:picMk id="8" creationId="{481D1FCC-A513-49F9-AC3B-EFBB5C5628E8}"/>
            </ac:picMkLst>
          </pc:picChg>
          <pc:picChg chg="add mod">
            <ac:chgData name="Martynas Švarcas" userId="72a2ec02-2417-4a63-8616-1dd6f9a90bb7" providerId="ADAL" clId="{1A8882C6-EB9E-426A-BDAA-6086FDA39891}" dt="2022-01-31T08:47:17.451" v="20"/>
            <ac:picMkLst>
              <pc:docMk/>
              <pc:sldMasterMk cId="3610518688" sldId="2147483672"/>
              <pc:sldLayoutMk cId="2909477213" sldId="2147483702"/>
              <ac:picMk id="11" creationId="{A065A299-852D-453F-AA37-3A0246A91467}"/>
            </ac:picMkLst>
          </pc:picChg>
        </pc:sldLayoutChg>
        <pc:sldLayoutChg chg="modSp">
          <pc:chgData name="Martynas Švarcas" userId="72a2ec02-2417-4a63-8616-1dd6f9a90bb7" providerId="ADAL" clId="{1A8882C6-EB9E-426A-BDAA-6086FDA39891}" dt="2022-01-31T08:47:27.216" v="21" actId="207"/>
          <pc:sldLayoutMkLst>
            <pc:docMk/>
            <pc:sldMasterMk cId="3610518688" sldId="2147483672"/>
            <pc:sldLayoutMk cId="3040018200" sldId="2147483703"/>
          </pc:sldLayoutMkLst>
          <pc:spChg chg="mod">
            <ac:chgData name="Martynas Švarcas" userId="72a2ec02-2417-4a63-8616-1dd6f9a90bb7" providerId="ADAL" clId="{1A8882C6-EB9E-426A-BDAA-6086FDA39891}" dt="2022-01-31T08:47:27.216" v="21" actId="207"/>
            <ac:spMkLst>
              <pc:docMk/>
              <pc:sldMasterMk cId="3610518688" sldId="2147483672"/>
              <pc:sldLayoutMk cId="3040018200" sldId="2147483703"/>
              <ac:spMk id="9" creationId="{8AFBD3BA-7926-4EC0-94F5-0701CAEE6230}"/>
            </ac:spMkLst>
          </pc:spChg>
        </pc:sldLayoutChg>
        <pc:sldLayoutChg chg="addSp delSp modSp mod">
          <pc:chgData name="Martynas Švarcas" userId="72a2ec02-2417-4a63-8616-1dd6f9a90bb7" providerId="ADAL" clId="{1A8882C6-EB9E-426A-BDAA-6086FDA39891}" dt="2022-01-31T08:48:48.119" v="50"/>
          <pc:sldLayoutMkLst>
            <pc:docMk/>
            <pc:sldMasterMk cId="3610518688" sldId="2147483672"/>
            <pc:sldLayoutMk cId="2000827240" sldId="2147483704"/>
          </pc:sldLayoutMkLst>
          <pc:picChg chg="del">
            <ac:chgData name="Martynas Švarcas" userId="72a2ec02-2417-4a63-8616-1dd6f9a90bb7" providerId="ADAL" clId="{1A8882C6-EB9E-426A-BDAA-6086FDA39891}" dt="2022-01-31T08:48:47.944" v="49" actId="478"/>
            <ac:picMkLst>
              <pc:docMk/>
              <pc:sldMasterMk cId="3610518688" sldId="2147483672"/>
              <pc:sldLayoutMk cId="2000827240" sldId="2147483704"/>
              <ac:picMk id="8" creationId="{87838973-88F1-4E11-95D5-C23CB10F1612}"/>
            </ac:picMkLst>
          </pc:picChg>
          <pc:picChg chg="add mod">
            <ac:chgData name="Martynas Švarcas" userId="72a2ec02-2417-4a63-8616-1dd6f9a90bb7" providerId="ADAL" clId="{1A8882C6-EB9E-426A-BDAA-6086FDA39891}" dt="2022-01-31T08:48:48.119" v="50"/>
            <ac:picMkLst>
              <pc:docMk/>
              <pc:sldMasterMk cId="3610518688" sldId="2147483672"/>
              <pc:sldLayoutMk cId="2000827240" sldId="2147483704"/>
              <ac:picMk id="11" creationId="{0CE020B1-3257-427C-9A4A-C7A62AA8290D}"/>
            </ac:picMkLst>
          </pc:picChg>
        </pc:sldLayoutChg>
        <pc:sldLayoutChg chg="addSp delSp modSp mod setBg">
          <pc:chgData name="Martynas Švarcas" userId="72a2ec02-2417-4a63-8616-1dd6f9a90bb7" providerId="ADAL" clId="{1A8882C6-EB9E-426A-BDAA-6086FDA39891}" dt="2022-01-31T08:48:45.855" v="48"/>
          <pc:sldLayoutMkLst>
            <pc:docMk/>
            <pc:sldMasterMk cId="3610518688" sldId="2147483672"/>
            <pc:sldLayoutMk cId="1512575745" sldId="2147483705"/>
          </pc:sldLayoutMkLst>
          <pc:picChg chg="del">
            <ac:chgData name="Martynas Švarcas" userId="72a2ec02-2417-4a63-8616-1dd6f9a90bb7" providerId="ADAL" clId="{1A8882C6-EB9E-426A-BDAA-6086FDA39891}" dt="2022-01-31T08:46:34.750" v="9" actId="478"/>
            <ac:picMkLst>
              <pc:docMk/>
              <pc:sldMasterMk cId="3610518688" sldId="2147483672"/>
              <pc:sldLayoutMk cId="1512575745" sldId="2147483705"/>
              <ac:picMk id="11" creationId="{F03527AF-7017-4420-9B55-9982BC0C2A37}"/>
            </ac:picMkLst>
          </pc:picChg>
          <pc:picChg chg="del">
            <ac:chgData name="Martynas Švarcas" userId="72a2ec02-2417-4a63-8616-1dd6f9a90bb7" providerId="ADAL" clId="{1A8882C6-EB9E-426A-BDAA-6086FDA39891}" dt="2022-01-31T08:48:45.702" v="47" actId="478"/>
            <ac:picMkLst>
              <pc:docMk/>
              <pc:sldMasterMk cId="3610518688" sldId="2147483672"/>
              <pc:sldLayoutMk cId="1512575745" sldId="2147483705"/>
              <ac:picMk id="13" creationId="{D6AD29D4-6417-433B-95AA-3D9DFAAD5EC4}"/>
            </ac:picMkLst>
          </pc:picChg>
          <pc:picChg chg="add mod ord">
            <ac:chgData name="Martynas Švarcas" userId="72a2ec02-2417-4a63-8616-1dd6f9a90bb7" providerId="ADAL" clId="{1A8882C6-EB9E-426A-BDAA-6086FDA39891}" dt="2022-01-31T08:46:37.102" v="11" actId="167"/>
            <ac:picMkLst>
              <pc:docMk/>
              <pc:sldMasterMk cId="3610518688" sldId="2147483672"/>
              <pc:sldLayoutMk cId="1512575745" sldId="2147483705"/>
              <ac:picMk id="15" creationId="{E47C9D96-E2AA-438B-85AD-C8EF4AD5FEB0}"/>
            </ac:picMkLst>
          </pc:picChg>
          <pc:picChg chg="add del mod">
            <ac:chgData name="Martynas Švarcas" userId="72a2ec02-2417-4a63-8616-1dd6f9a90bb7" providerId="ADAL" clId="{1A8882C6-EB9E-426A-BDAA-6086FDA39891}" dt="2022-01-31T08:48:44.905" v="46" actId="21"/>
            <ac:picMkLst>
              <pc:docMk/>
              <pc:sldMasterMk cId="3610518688" sldId="2147483672"/>
              <pc:sldLayoutMk cId="1512575745" sldId="2147483705"/>
              <ac:picMk id="16" creationId="{1BB2EF01-75A5-40A9-87B7-C05F4B4635F4}"/>
            </ac:picMkLst>
          </pc:picChg>
          <pc:picChg chg="add mod">
            <ac:chgData name="Martynas Švarcas" userId="72a2ec02-2417-4a63-8616-1dd6f9a90bb7" providerId="ADAL" clId="{1A8882C6-EB9E-426A-BDAA-6086FDA39891}" dt="2022-01-31T08:48:45.855" v="48"/>
            <ac:picMkLst>
              <pc:docMk/>
              <pc:sldMasterMk cId="3610518688" sldId="2147483672"/>
              <pc:sldLayoutMk cId="1512575745" sldId="2147483705"/>
              <ac:picMk id="17" creationId="{607E4B4A-65FC-4412-9221-4EC55975D12E}"/>
            </ac:picMkLst>
          </pc:picChg>
        </pc:sldLayoutChg>
        <pc:sldLayoutChg chg="addSp delSp modSp mod">
          <pc:chgData name="Martynas Švarcas" userId="72a2ec02-2417-4a63-8616-1dd6f9a90bb7" providerId="ADAL" clId="{1A8882C6-EB9E-426A-BDAA-6086FDA39891}" dt="2022-01-31T08:49:13.395" v="59"/>
          <pc:sldLayoutMkLst>
            <pc:docMk/>
            <pc:sldMasterMk cId="3610518688" sldId="2147483672"/>
            <pc:sldLayoutMk cId="3271518515" sldId="2147483706"/>
          </pc:sldLayoutMkLst>
          <pc:picChg chg="del">
            <ac:chgData name="Martynas Švarcas" userId="72a2ec02-2417-4a63-8616-1dd6f9a90bb7" providerId="ADAL" clId="{1A8882C6-EB9E-426A-BDAA-6086FDA39891}" dt="2022-01-31T08:49:13.211" v="58" actId="478"/>
            <ac:picMkLst>
              <pc:docMk/>
              <pc:sldMasterMk cId="3610518688" sldId="2147483672"/>
              <pc:sldLayoutMk cId="3271518515" sldId="2147483706"/>
              <ac:picMk id="12" creationId="{CA3A4F8C-B897-4C22-80D3-9C27572F62B8}"/>
            </ac:picMkLst>
          </pc:picChg>
          <pc:picChg chg="add del mod">
            <ac:chgData name="Martynas Švarcas" userId="72a2ec02-2417-4a63-8616-1dd6f9a90bb7" providerId="ADAL" clId="{1A8882C6-EB9E-426A-BDAA-6086FDA39891}" dt="2022-01-31T08:48:57.922" v="52"/>
            <ac:picMkLst>
              <pc:docMk/>
              <pc:sldMasterMk cId="3610518688" sldId="2147483672"/>
              <pc:sldLayoutMk cId="3271518515" sldId="2147483706"/>
              <ac:picMk id="13" creationId="{0FF30015-17BC-4515-BF1B-932314871E9E}"/>
            </ac:picMkLst>
          </pc:picChg>
          <pc:picChg chg="add del mod">
            <ac:chgData name="Martynas Švarcas" userId="72a2ec02-2417-4a63-8616-1dd6f9a90bb7" providerId="ADAL" clId="{1A8882C6-EB9E-426A-BDAA-6086FDA39891}" dt="2022-01-31T08:49:12.365" v="57" actId="21"/>
            <ac:picMkLst>
              <pc:docMk/>
              <pc:sldMasterMk cId="3610518688" sldId="2147483672"/>
              <pc:sldLayoutMk cId="3271518515" sldId="2147483706"/>
              <ac:picMk id="14" creationId="{2B89BD5C-6E63-4986-8F28-97CCCA6560AE}"/>
            </ac:picMkLst>
          </pc:picChg>
          <pc:picChg chg="add mod">
            <ac:chgData name="Martynas Švarcas" userId="72a2ec02-2417-4a63-8616-1dd6f9a90bb7" providerId="ADAL" clId="{1A8882C6-EB9E-426A-BDAA-6086FDA39891}" dt="2022-01-31T08:49:13.395" v="59"/>
            <ac:picMkLst>
              <pc:docMk/>
              <pc:sldMasterMk cId="3610518688" sldId="2147483672"/>
              <pc:sldLayoutMk cId="3271518515" sldId="2147483706"/>
              <ac:picMk id="15" creationId="{36D14010-933F-4DE0-9986-BA8DE4E559A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BA6E-B46B-4ADF-8944-2F3D4B3682C6}" type="datetimeFigureOut">
              <a:rPr lang="lt-LT" smtClean="0"/>
              <a:t>2022-01-31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8621-1498-40A0-BD1D-CFDBE56182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927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78621-1498-40A0-BD1D-CFDBE5618207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665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.1)">
    <p:bg>
      <p:bgPr>
        <a:solidFill>
          <a:srgbClr val="BC5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0143B2CE-BC8E-4A52-8548-4683010815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0305" y="12701"/>
            <a:ext cx="5457825" cy="381952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 err="1"/>
              <a:t>Full</a:t>
            </a:r>
            <a:r>
              <a:rPr lang="lt-LT" dirty="0"/>
              <a:t> name</a:t>
            </a:r>
          </a:p>
        </p:txBody>
      </p:sp>
      <p:grpSp>
        <p:nvGrpSpPr>
          <p:cNvPr id="21" name="Grupė 20">
            <a:extLst>
              <a:ext uri="{FF2B5EF4-FFF2-40B4-BE49-F238E27FC236}">
                <a16:creationId xmlns:a16="http://schemas.microsoft.com/office/drawing/2014/main" id="{45423785-74F9-401F-BB01-B62D040F267C}"/>
              </a:ext>
            </a:extLst>
          </p:cNvPr>
          <p:cNvGrpSpPr/>
          <p:nvPr userDrawn="1"/>
        </p:nvGrpSpPr>
        <p:grpSpPr>
          <a:xfrm>
            <a:off x="628650" y="4010016"/>
            <a:ext cx="2179719" cy="638175"/>
            <a:chOff x="628650" y="4010016"/>
            <a:chExt cx="2179719" cy="638175"/>
          </a:xfrm>
        </p:grpSpPr>
        <p:pic>
          <p:nvPicPr>
            <p:cNvPr id="22" name="Grafinis elementas 21">
              <a:extLst>
                <a:ext uri="{FF2B5EF4-FFF2-40B4-BE49-F238E27FC236}">
                  <a16:creationId xmlns:a16="http://schemas.microsoft.com/office/drawing/2014/main" id="{6EF2E391-6658-4412-B923-2E6766606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23" name="Grafinis elementas 22">
              <a:extLst>
                <a:ext uri="{FF2B5EF4-FFF2-40B4-BE49-F238E27FC236}">
                  <a16:creationId xmlns:a16="http://schemas.microsoft.com/office/drawing/2014/main" id="{6AC3C8B0-A6E0-4B6F-9C45-9327C19E3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89269" y="4010016"/>
              <a:ext cx="419100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nis elementas 4">
            <a:extLst>
              <a:ext uri="{FF2B5EF4-FFF2-40B4-BE49-F238E27FC236}">
                <a16:creationId xmlns:a16="http://schemas.microsoft.com/office/drawing/2014/main" id="{FD4DA6F7-6782-47A6-A670-D9C65DEDD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163" y="1714803"/>
            <a:ext cx="1927671" cy="17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.2)">
    <p:bg>
      <p:bgPr>
        <a:solidFill>
          <a:srgbClr val="BC5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nis elementas 14">
            <a:extLst>
              <a:ext uri="{FF2B5EF4-FFF2-40B4-BE49-F238E27FC236}">
                <a16:creationId xmlns:a16="http://schemas.microsoft.com/office/drawing/2014/main" id="{E47C9D96-E2AA-438B-85AD-C8EF4AD5F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0305" y="12701"/>
            <a:ext cx="5457825" cy="381952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 err="1"/>
              <a:t>Full</a:t>
            </a:r>
            <a:r>
              <a:rPr lang="lt-LT" dirty="0"/>
              <a:t> name</a:t>
            </a:r>
          </a:p>
        </p:txBody>
      </p:sp>
      <p:pic>
        <p:nvPicPr>
          <p:cNvPr id="17" name="Grafinis elementas 16">
            <a:extLst>
              <a:ext uri="{FF2B5EF4-FFF2-40B4-BE49-F238E27FC236}">
                <a16:creationId xmlns:a16="http://schemas.microsoft.com/office/drawing/2014/main" id="{607E4B4A-65FC-4412-9221-4EC55975D1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0" y="4017419"/>
            <a:ext cx="1245567" cy="6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the icon to insert a picture</a:t>
            </a:r>
            <a:endParaRPr lang="lt-LT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grpSp>
        <p:nvGrpSpPr>
          <p:cNvPr id="4" name="Grupė 3">
            <a:extLst>
              <a:ext uri="{FF2B5EF4-FFF2-40B4-BE49-F238E27FC236}">
                <a16:creationId xmlns:a16="http://schemas.microsoft.com/office/drawing/2014/main" id="{AC962966-7BAB-4DE1-919A-F3D0CF2BDD74}"/>
              </a:ext>
            </a:extLst>
          </p:cNvPr>
          <p:cNvGrpSpPr/>
          <p:nvPr userDrawn="1"/>
        </p:nvGrpSpPr>
        <p:grpSpPr>
          <a:xfrm>
            <a:off x="628650" y="4010016"/>
            <a:ext cx="2179719" cy="638175"/>
            <a:chOff x="628650" y="4010016"/>
            <a:chExt cx="2179719" cy="638175"/>
          </a:xfrm>
        </p:grpSpPr>
        <p:pic>
          <p:nvPicPr>
            <p:cNvPr id="13" name="Grafinis elementas 12">
              <a:extLst>
                <a:ext uri="{FF2B5EF4-FFF2-40B4-BE49-F238E27FC236}">
                  <a16:creationId xmlns:a16="http://schemas.microsoft.com/office/drawing/2014/main" id="{9899EB0A-EFDC-45F5-9304-66F7D39BCE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19" name="Grafinis elementas 18">
              <a:extLst>
                <a:ext uri="{FF2B5EF4-FFF2-40B4-BE49-F238E27FC236}">
                  <a16:creationId xmlns:a16="http://schemas.microsoft.com/office/drawing/2014/main" id="{7A85A576-A68C-48AE-A9ED-BB9954CC6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9269" y="4010016"/>
              <a:ext cx="419100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eikslėlio vietos rezervavimo ženklas 3">
            <a:extLst>
              <a:ext uri="{FF2B5EF4-FFF2-40B4-BE49-F238E27FC236}">
                <a16:creationId xmlns:a16="http://schemas.microsoft.com/office/drawing/2014/main" id="{EF214B61-C552-4D1D-B7F5-C9447388C5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the icon to insert a picture</a:t>
            </a:r>
            <a:endParaRPr lang="lt-LT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5586F93-6439-474A-AD6E-003D3AD63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CE3E77-4594-42DC-AE8C-86094984AB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0CE020B1-3257-427C-9A4A-C7A62AA829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17419"/>
            <a:ext cx="1245567" cy="6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grpSp>
        <p:nvGrpSpPr>
          <p:cNvPr id="12" name="Grupė 11">
            <a:extLst>
              <a:ext uri="{FF2B5EF4-FFF2-40B4-BE49-F238E27FC236}">
                <a16:creationId xmlns:a16="http://schemas.microsoft.com/office/drawing/2014/main" id="{455C1848-19BA-4680-A6CA-1EDB71937064}"/>
              </a:ext>
            </a:extLst>
          </p:cNvPr>
          <p:cNvGrpSpPr/>
          <p:nvPr userDrawn="1"/>
        </p:nvGrpSpPr>
        <p:grpSpPr>
          <a:xfrm>
            <a:off x="628649" y="4012937"/>
            <a:ext cx="2185637" cy="638175"/>
            <a:chOff x="628649" y="4012937"/>
            <a:chExt cx="2185637" cy="638175"/>
          </a:xfrm>
        </p:grpSpPr>
        <p:pic>
          <p:nvPicPr>
            <p:cNvPr id="13" name="Grafinis elementas 12">
              <a:extLst>
                <a:ext uri="{FF2B5EF4-FFF2-40B4-BE49-F238E27FC236}">
                  <a16:creationId xmlns:a16="http://schemas.microsoft.com/office/drawing/2014/main" id="{91B9B632-79B8-4FFE-8159-8E10E9A70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49" y="4025485"/>
              <a:ext cx="1407480" cy="608296"/>
            </a:xfrm>
            <a:prstGeom prst="rect">
              <a:avLst/>
            </a:prstGeom>
          </p:spPr>
        </p:pic>
        <p:pic>
          <p:nvPicPr>
            <p:cNvPr id="17" name="Grafinis elementas 16">
              <a:extLst>
                <a:ext uri="{FF2B5EF4-FFF2-40B4-BE49-F238E27FC236}">
                  <a16:creationId xmlns:a16="http://schemas.microsoft.com/office/drawing/2014/main" id="{EF6BDBBD-CFF9-496B-98DA-906550CAC1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5186" y="4012937"/>
              <a:ext cx="419100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eikslėlio vietos rezervavimo ženklas 3">
            <a:extLst>
              <a:ext uri="{FF2B5EF4-FFF2-40B4-BE49-F238E27FC236}">
                <a16:creationId xmlns:a16="http://schemas.microsoft.com/office/drawing/2014/main" id="{ECDD7CC1-8EFC-4AF4-B5BA-6F05EB8339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8D61E62-AF58-43AB-BB94-59157508E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B116F0F-7D22-48BB-9D1F-DA8702363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pic>
        <p:nvPicPr>
          <p:cNvPr id="15" name="Grafinis elementas 14">
            <a:extLst>
              <a:ext uri="{FF2B5EF4-FFF2-40B4-BE49-F238E27FC236}">
                <a16:creationId xmlns:a16="http://schemas.microsoft.com/office/drawing/2014/main" id="{36D14010-933F-4DE0-9986-BA8DE4E55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49" y="4050424"/>
            <a:ext cx="1218286" cy="6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 err="1"/>
              <a:t>Text</a:t>
            </a:r>
            <a:r>
              <a:rPr lang="lt-LT" dirty="0"/>
              <a:t> slide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BC5B5C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A065A299-852D-453F-AA37-3A0246A91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5801" y="324127"/>
            <a:ext cx="4191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with a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Text</a:t>
            </a:r>
            <a:r>
              <a:rPr lang="lt-LT" dirty="0"/>
              <a:t> slide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BC5B5C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nis elementas 8">
            <a:extLst>
              <a:ext uri="{FF2B5EF4-FFF2-40B4-BE49-F238E27FC236}">
                <a16:creationId xmlns:a16="http://schemas.microsoft.com/office/drawing/2014/main" id="{0F501AA2-0706-4098-B993-D91A65DB7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0305" y="12701"/>
            <a:ext cx="5457825" cy="3819525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 err="1"/>
              <a:t>Thank</a:t>
            </a:r>
            <a:r>
              <a:rPr lang="lt-LT" dirty="0"/>
              <a:t> </a:t>
            </a:r>
            <a:r>
              <a:rPr lang="lt-LT" dirty="0" err="1"/>
              <a:t>you</a:t>
            </a:r>
            <a:endParaRPr lang="lt-LT" dirty="0"/>
          </a:p>
        </p:txBody>
      </p:sp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A0B2ABFC-4D0E-4315-AC97-775A1551A6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8271" y="4343568"/>
            <a:ext cx="1606004" cy="49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C5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grpSp>
        <p:nvGrpSpPr>
          <p:cNvPr id="15" name="Grupė 14">
            <a:extLst>
              <a:ext uri="{FF2B5EF4-FFF2-40B4-BE49-F238E27FC236}">
                <a16:creationId xmlns:a16="http://schemas.microsoft.com/office/drawing/2014/main" id="{686262EA-C046-42CA-9EFC-BC0BB7524736}"/>
              </a:ext>
            </a:extLst>
          </p:cNvPr>
          <p:cNvGrpSpPr/>
          <p:nvPr userDrawn="1"/>
        </p:nvGrpSpPr>
        <p:grpSpPr>
          <a:xfrm>
            <a:off x="628650" y="4010016"/>
            <a:ext cx="2179719" cy="638175"/>
            <a:chOff x="628650" y="4010016"/>
            <a:chExt cx="2179719" cy="638175"/>
          </a:xfrm>
        </p:grpSpPr>
        <p:pic>
          <p:nvPicPr>
            <p:cNvPr id="16" name="Grafinis elementas 15">
              <a:extLst>
                <a:ext uri="{FF2B5EF4-FFF2-40B4-BE49-F238E27FC236}">
                  <a16:creationId xmlns:a16="http://schemas.microsoft.com/office/drawing/2014/main" id="{E76F5897-B689-4E34-A381-03F87265D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17" name="Grafinis elementas 16">
              <a:extLst>
                <a:ext uri="{FF2B5EF4-FFF2-40B4-BE49-F238E27FC236}">
                  <a16:creationId xmlns:a16="http://schemas.microsoft.com/office/drawing/2014/main" id="{29A2DE9A-B661-4E4C-9A0E-0D55AD258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389269" y="4010016"/>
              <a:ext cx="419100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5" r:id="rId2"/>
    <p:sldLayoutId id="2147483674" r:id="rId3"/>
    <p:sldLayoutId id="2147483704" r:id="rId4"/>
    <p:sldLayoutId id="2147483701" r:id="rId5"/>
    <p:sldLayoutId id="2147483706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821709F-A52D-4DAF-B0F5-4C7A7B837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7F09EB-C412-491F-96CE-85F81026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C9A8FA1-E9FD-436B-8360-8582EDF57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42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E63E-E428-4C39-BAD1-B5A23086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FBBF-2C65-4AC3-8DA8-B9402ED875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9299D-311F-459A-81F7-D0651CB13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00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9ECA-29D0-4E14-A1B0-171D58D3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9418C-87C8-4211-902C-778BB85A42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F58C9-1131-4AF5-8D00-556AAF757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84609-0DAE-432D-A28C-361071AAF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16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16E19-88AD-498C-9903-28B646844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1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775297"/>
      </p:ext>
    </p:extLst>
  </p:cSld>
  <p:clrMapOvr>
    <a:masterClrMapping/>
  </p:clrMapOvr>
</p:sld>
</file>

<file path=ppt/theme/theme1.xml><?xml version="1.0" encoding="utf-8"?>
<a:theme xmlns:a="http://schemas.openxmlformats.org/drawingml/2006/main" name="VMU Faculty of Law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1</Words>
  <Application>Microsoft Office PowerPoint</Application>
  <PresentationFormat>Demonstracija ekrane (16:9)</PresentationFormat>
  <Paragraphs>1</Paragraphs>
  <Slides>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VMU Faculty of Law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Martynas Švarcas</cp:lastModifiedBy>
  <cp:revision>96</cp:revision>
  <cp:lastPrinted>2017-05-22T10:26:14Z</cp:lastPrinted>
  <dcterms:created xsi:type="dcterms:W3CDTF">2017-05-22T06:50:24Z</dcterms:created>
  <dcterms:modified xsi:type="dcterms:W3CDTF">2022-01-31T08:49:29Z</dcterms:modified>
</cp:coreProperties>
</file>