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8" r:id="rId2"/>
    <p:sldId id="260" r:id="rId3"/>
    <p:sldId id="259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48D"/>
    <a:srgbClr val="2B8061"/>
    <a:srgbClr val="2A4685"/>
    <a:srgbClr val="F6BA31"/>
    <a:srgbClr val="5896C4"/>
    <a:srgbClr val="5A68A0"/>
    <a:srgbClr val="D53929"/>
    <a:srgbClr val="BC5B5C"/>
    <a:srgbClr val="774F74"/>
    <a:srgbClr val="23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BB6FE2-83B3-4D0A-9CE4-3A6BA41AB1A6}" v="13" dt="2022-01-31T07:51:30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7134" autoAdjust="0"/>
  </p:normalViewPr>
  <p:slideViewPr>
    <p:cSldViewPr snapToGrid="0" snapToObjects="1">
      <p:cViewPr varScale="1">
        <p:scale>
          <a:sx n="145" d="100"/>
          <a:sy n="145" d="100"/>
        </p:scale>
        <p:origin x="63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91BB6FE2-83B3-4D0A-9CE4-3A6BA41AB1A6}"/>
    <pc:docChg chg="undo custSel modMainMaster">
      <pc:chgData name="Martynas Švarcas" userId="72a2ec02-2417-4a63-8616-1dd6f9a90bb7" providerId="ADAL" clId="{91BB6FE2-83B3-4D0A-9CE4-3A6BA41AB1A6}" dt="2022-01-31T08:14:57.404" v="79" actId="207"/>
      <pc:docMkLst>
        <pc:docMk/>
      </pc:docMkLst>
      <pc:sldMasterChg chg="modSldLayout">
        <pc:chgData name="Martynas Švarcas" userId="72a2ec02-2417-4a63-8616-1dd6f9a90bb7" providerId="ADAL" clId="{91BB6FE2-83B3-4D0A-9CE4-3A6BA41AB1A6}" dt="2022-01-31T08:14:57.404" v="79" actId="207"/>
        <pc:sldMasterMkLst>
          <pc:docMk/>
          <pc:sldMasterMk cId="3610518688" sldId="2147483672"/>
        </pc:sldMasterMkLst>
        <pc:sldLayoutChg chg="addSp delSp modSp mod">
          <pc:chgData name="Martynas Švarcas" userId="72a2ec02-2417-4a63-8616-1dd6f9a90bb7" providerId="ADAL" clId="{91BB6FE2-83B3-4D0A-9CE4-3A6BA41AB1A6}" dt="2022-01-31T07:49:24.865" v="51"/>
          <pc:sldLayoutMkLst>
            <pc:docMk/>
            <pc:sldMasterMk cId="3610518688" sldId="2147483672"/>
            <pc:sldLayoutMk cId="805699138" sldId="2147483674"/>
          </pc:sldLayoutMkLst>
          <pc:grpChg chg="del">
            <ac:chgData name="Martynas Švarcas" userId="72a2ec02-2417-4a63-8616-1dd6f9a90bb7" providerId="ADAL" clId="{91BB6FE2-83B3-4D0A-9CE4-3A6BA41AB1A6}" dt="2022-01-31T07:49:24.661" v="50" actId="478"/>
            <ac:grpSpMkLst>
              <pc:docMk/>
              <pc:sldMasterMk cId="3610518688" sldId="2147483672"/>
              <pc:sldLayoutMk cId="805699138" sldId="2147483674"/>
              <ac:grpSpMk id="8" creationId="{142BA822-4EE3-4DEF-A222-0F77BDAFD188}"/>
            </ac:grpSpMkLst>
          </pc:grpChg>
          <pc:grpChg chg="add mod">
            <ac:chgData name="Martynas Švarcas" userId="72a2ec02-2417-4a63-8616-1dd6f9a90bb7" providerId="ADAL" clId="{91BB6FE2-83B3-4D0A-9CE4-3A6BA41AB1A6}" dt="2022-01-31T07:49:24.865" v="51"/>
            <ac:grpSpMkLst>
              <pc:docMk/>
              <pc:sldMasterMk cId="3610518688" sldId="2147483672"/>
              <pc:sldLayoutMk cId="805699138" sldId="2147483674"/>
              <ac:grpSpMk id="12" creationId="{03CB340B-C776-428D-AC63-DC22BFC2B6D1}"/>
            </ac:grpSpMkLst>
          </pc:grpChg>
          <pc:picChg chg="mod">
            <ac:chgData name="Martynas Švarcas" userId="72a2ec02-2417-4a63-8616-1dd6f9a90bb7" providerId="ADAL" clId="{91BB6FE2-83B3-4D0A-9CE4-3A6BA41AB1A6}" dt="2022-01-31T07:49:24.865" v="51"/>
            <ac:picMkLst>
              <pc:docMk/>
              <pc:sldMasterMk cId="3610518688" sldId="2147483672"/>
              <pc:sldLayoutMk cId="805699138" sldId="2147483674"/>
              <ac:picMk id="13" creationId="{D20897B0-BAC8-49C8-B0AE-0D7358442AE4}"/>
            </ac:picMkLst>
          </pc:picChg>
          <pc:picChg chg="mod">
            <ac:chgData name="Martynas Švarcas" userId="72a2ec02-2417-4a63-8616-1dd6f9a90bb7" providerId="ADAL" clId="{91BB6FE2-83B3-4D0A-9CE4-3A6BA41AB1A6}" dt="2022-01-31T07:49:24.865" v="51"/>
            <ac:picMkLst>
              <pc:docMk/>
              <pc:sldMasterMk cId="3610518688" sldId="2147483672"/>
              <pc:sldLayoutMk cId="805699138" sldId="2147483674"/>
              <ac:picMk id="15" creationId="{9B4B6D33-0198-45E3-BA6F-642EEA90497E}"/>
            </ac:picMkLst>
          </pc:picChg>
        </pc:sldLayoutChg>
        <pc:sldLayoutChg chg="addSp delSp modSp mod">
          <pc:chgData name="Martynas Švarcas" userId="72a2ec02-2417-4a63-8616-1dd6f9a90bb7" providerId="ADAL" clId="{91BB6FE2-83B3-4D0A-9CE4-3A6BA41AB1A6}" dt="2022-01-31T07:51:33.483" v="78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91BB6FE2-83B3-4D0A-9CE4-3A6BA41AB1A6}" dt="2022-01-31T07:51:30.553" v="76" actId="478"/>
            <ac:picMkLst>
              <pc:docMk/>
              <pc:sldMasterMk cId="3610518688" sldId="2147483672"/>
              <pc:sldLayoutMk cId="288105219" sldId="2147483683"/>
              <ac:picMk id="5" creationId="{A9A4918B-744B-4469-8465-FB10FD01A6F1}"/>
            </ac:picMkLst>
          </pc:picChg>
          <pc:picChg chg="add mod ord">
            <ac:chgData name="Martynas Švarcas" userId="72a2ec02-2417-4a63-8616-1dd6f9a90bb7" providerId="ADAL" clId="{91BB6FE2-83B3-4D0A-9CE4-3A6BA41AB1A6}" dt="2022-01-31T07:51:33.483" v="78" actId="167"/>
            <ac:picMkLst>
              <pc:docMk/>
              <pc:sldMasterMk cId="3610518688" sldId="2147483672"/>
              <pc:sldLayoutMk cId="288105219" sldId="2147483683"/>
              <ac:picMk id="8" creationId="{58BBE2D4-594C-484F-8976-8293FE5AB398}"/>
            </ac:picMkLst>
          </pc:picChg>
        </pc:sldLayoutChg>
        <pc:sldLayoutChg chg="addSp delSp modSp mod">
          <pc:chgData name="Martynas Švarcas" userId="72a2ec02-2417-4a63-8616-1dd6f9a90bb7" providerId="ADAL" clId="{91BB6FE2-83B3-4D0A-9CE4-3A6BA41AB1A6}" dt="2022-01-31T07:48:13.451" v="32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91BB6FE2-83B3-4D0A-9CE4-3A6BA41AB1A6}" dt="2022-01-31T07:48:13.208" v="31" actId="478"/>
            <ac:grpSpMkLst>
              <pc:docMk/>
              <pc:sldMasterMk cId="3610518688" sldId="2147483672"/>
              <pc:sldLayoutMk cId="2419048942" sldId="2147483687"/>
              <ac:grpSpMk id="14" creationId="{07197408-765B-49A5-A759-C1610FDE2F8D}"/>
            </ac:grpSpMkLst>
          </pc:grpChg>
          <pc:grpChg chg="add mod">
            <ac:chgData name="Martynas Švarcas" userId="72a2ec02-2417-4a63-8616-1dd6f9a90bb7" providerId="ADAL" clId="{91BB6FE2-83B3-4D0A-9CE4-3A6BA41AB1A6}" dt="2022-01-31T07:48:13.451" v="32"/>
            <ac:grpSpMkLst>
              <pc:docMk/>
              <pc:sldMasterMk cId="3610518688" sldId="2147483672"/>
              <pc:sldLayoutMk cId="2419048942" sldId="2147483687"/>
              <ac:grpSpMk id="24" creationId="{D6661632-B44E-4670-86F9-F9253E853519}"/>
            </ac:grpSpMkLst>
          </pc:grpChg>
          <pc:picChg chg="add mod ord">
            <ac:chgData name="Martynas Švarcas" userId="72a2ec02-2417-4a63-8616-1dd6f9a90bb7" providerId="ADAL" clId="{91BB6FE2-83B3-4D0A-9CE4-3A6BA41AB1A6}" dt="2022-01-31T07:47:56.326" v="29" actId="1076"/>
            <ac:picMkLst>
              <pc:docMk/>
              <pc:sldMasterMk cId="3610518688" sldId="2147483672"/>
              <pc:sldLayoutMk cId="2419048942" sldId="2147483687"/>
              <ac:picMk id="13" creationId="{5B912384-A7A3-4FA8-80CD-2CEB75CB3ACE}"/>
            </ac:picMkLst>
          </pc:picChg>
          <pc:picChg chg="add del">
            <ac:chgData name="Martynas Švarcas" userId="72a2ec02-2417-4a63-8616-1dd6f9a90bb7" providerId="ADAL" clId="{91BB6FE2-83B3-4D0A-9CE4-3A6BA41AB1A6}" dt="2022-01-31T07:45:09.537" v="6" actId="478"/>
            <ac:picMkLst>
              <pc:docMk/>
              <pc:sldMasterMk cId="3610518688" sldId="2147483672"/>
              <pc:sldLayoutMk cId="2419048942" sldId="2147483687"/>
              <ac:picMk id="18" creationId="{37C750D4-0953-40BE-97CC-81C188336731}"/>
            </ac:picMkLst>
          </pc:picChg>
          <pc:picChg chg="del mod">
            <ac:chgData name="Martynas Švarcas" userId="72a2ec02-2417-4a63-8616-1dd6f9a90bb7" providerId="ADAL" clId="{91BB6FE2-83B3-4D0A-9CE4-3A6BA41AB1A6}" dt="2022-01-31T07:48:01.881" v="30" actId="478"/>
            <ac:picMkLst>
              <pc:docMk/>
              <pc:sldMasterMk cId="3610518688" sldId="2147483672"/>
              <pc:sldLayoutMk cId="2419048942" sldId="2147483687"/>
              <ac:picMk id="19" creationId="{63D390B3-E1E2-4494-8EDF-B194CA1772DB}"/>
            </ac:picMkLst>
          </pc:picChg>
          <pc:picChg chg="mod">
            <ac:chgData name="Martynas Švarcas" userId="72a2ec02-2417-4a63-8616-1dd6f9a90bb7" providerId="ADAL" clId="{91BB6FE2-83B3-4D0A-9CE4-3A6BA41AB1A6}" dt="2022-01-31T07:48:13.451" v="32"/>
            <ac:picMkLst>
              <pc:docMk/>
              <pc:sldMasterMk cId="3610518688" sldId="2147483672"/>
              <pc:sldLayoutMk cId="2419048942" sldId="2147483687"/>
              <ac:picMk id="25" creationId="{F3DEA163-320E-47C0-905F-7C6385E9A598}"/>
            </ac:picMkLst>
          </pc:picChg>
          <pc:picChg chg="mod">
            <ac:chgData name="Martynas Švarcas" userId="72a2ec02-2417-4a63-8616-1dd6f9a90bb7" providerId="ADAL" clId="{91BB6FE2-83B3-4D0A-9CE4-3A6BA41AB1A6}" dt="2022-01-31T07:48:13.451" v="32"/>
            <ac:picMkLst>
              <pc:docMk/>
              <pc:sldMasterMk cId="3610518688" sldId="2147483672"/>
              <pc:sldLayoutMk cId="2419048942" sldId="2147483687"/>
              <ac:picMk id="26" creationId="{638A87E6-C91E-47C0-8FC5-5020DDF33066}"/>
            </ac:picMkLst>
          </pc:picChg>
        </pc:sldLayoutChg>
        <pc:sldLayoutChg chg="addSp delSp modSp mod">
          <pc:chgData name="Martynas Švarcas" userId="72a2ec02-2417-4a63-8616-1dd6f9a90bb7" providerId="ADAL" clId="{91BB6FE2-83B3-4D0A-9CE4-3A6BA41AB1A6}" dt="2022-01-31T07:50:00.286" v="61" actId="164"/>
          <pc:sldLayoutMkLst>
            <pc:docMk/>
            <pc:sldMasterMk cId="3610518688" sldId="2147483672"/>
            <pc:sldLayoutMk cId="2063132881" sldId="2147483701"/>
          </pc:sldLayoutMkLst>
          <pc:grpChg chg="add mod">
            <ac:chgData name="Martynas Švarcas" userId="72a2ec02-2417-4a63-8616-1dd6f9a90bb7" providerId="ADAL" clId="{91BB6FE2-83B3-4D0A-9CE4-3A6BA41AB1A6}" dt="2022-01-31T07:50:00.286" v="61" actId="164"/>
            <ac:grpSpMkLst>
              <pc:docMk/>
              <pc:sldMasterMk cId="3610518688" sldId="2147483672"/>
              <pc:sldLayoutMk cId="2063132881" sldId="2147483701"/>
              <ac:grpSpMk id="10" creationId="{45366466-EEEE-4ACD-963D-D4A14489298E}"/>
            </ac:grpSpMkLst>
          </pc:grpChg>
          <pc:grpChg chg="del">
            <ac:chgData name="Martynas Švarcas" userId="72a2ec02-2417-4a63-8616-1dd6f9a90bb7" providerId="ADAL" clId="{91BB6FE2-83B3-4D0A-9CE4-3A6BA41AB1A6}" dt="2022-01-31T07:49:48.600" v="54" actId="165"/>
            <ac:grpSpMkLst>
              <pc:docMk/>
              <pc:sldMasterMk cId="3610518688" sldId="2147483672"/>
              <pc:sldLayoutMk cId="2063132881" sldId="2147483701"/>
              <ac:grpSpMk id="12" creationId="{E0558D9B-81BA-4DB6-93D4-427CA9B253A0}"/>
            </ac:grpSpMkLst>
          </pc:grpChg>
          <pc:picChg chg="add del mod">
            <ac:chgData name="Martynas Švarcas" userId="72a2ec02-2417-4a63-8616-1dd6f9a90bb7" providerId="ADAL" clId="{91BB6FE2-83B3-4D0A-9CE4-3A6BA41AB1A6}" dt="2022-01-31T07:49:56.611" v="58" actId="21"/>
            <ac:picMkLst>
              <pc:docMk/>
              <pc:sldMasterMk cId="3610518688" sldId="2147483672"/>
              <pc:sldLayoutMk cId="2063132881" sldId="2147483701"/>
              <ac:picMk id="7" creationId="{E2665A94-1D2A-4E3B-8D29-3AFB9F15F7F6}"/>
            </ac:picMkLst>
          </pc:picChg>
          <pc:picChg chg="mod topLvl">
            <ac:chgData name="Martynas Švarcas" userId="72a2ec02-2417-4a63-8616-1dd6f9a90bb7" providerId="ADAL" clId="{91BB6FE2-83B3-4D0A-9CE4-3A6BA41AB1A6}" dt="2022-01-31T07:50:00.286" v="61" actId="164"/>
            <ac:picMkLst>
              <pc:docMk/>
              <pc:sldMasterMk cId="3610518688" sldId="2147483672"/>
              <pc:sldLayoutMk cId="2063132881" sldId="2147483701"/>
              <ac:picMk id="13" creationId="{91B9B632-79B8-4FFE-8159-8E10E9A70A5B}"/>
            </ac:picMkLst>
          </pc:picChg>
          <pc:picChg chg="del mod topLvl">
            <ac:chgData name="Martynas Švarcas" userId="72a2ec02-2417-4a63-8616-1dd6f9a90bb7" providerId="ADAL" clId="{91BB6FE2-83B3-4D0A-9CE4-3A6BA41AB1A6}" dt="2022-01-31T07:49:57.466" v="59" actId="478"/>
            <ac:picMkLst>
              <pc:docMk/>
              <pc:sldMasterMk cId="3610518688" sldId="2147483672"/>
              <pc:sldLayoutMk cId="2063132881" sldId="2147483701"/>
              <ac:picMk id="15" creationId="{8173B2C8-CD29-4EF4-9D37-F7ACC97892B2}"/>
            </ac:picMkLst>
          </pc:picChg>
          <pc:picChg chg="add mod">
            <ac:chgData name="Martynas Švarcas" userId="72a2ec02-2417-4a63-8616-1dd6f9a90bb7" providerId="ADAL" clId="{91BB6FE2-83B3-4D0A-9CE4-3A6BA41AB1A6}" dt="2022-01-31T07:50:00.286" v="61" actId="164"/>
            <ac:picMkLst>
              <pc:docMk/>
              <pc:sldMasterMk cId="3610518688" sldId="2147483672"/>
              <pc:sldLayoutMk cId="2063132881" sldId="2147483701"/>
              <ac:picMk id="17" creationId="{F91B2C63-50E2-44D4-BF8D-5EC1ECE303E0}"/>
            </ac:picMkLst>
          </pc:picChg>
        </pc:sldLayoutChg>
        <pc:sldLayoutChg chg="addSp delSp modSp mod">
          <pc:chgData name="Martynas Švarcas" userId="72a2ec02-2417-4a63-8616-1dd6f9a90bb7" providerId="ADAL" clId="{91BB6FE2-83B3-4D0A-9CE4-3A6BA41AB1A6}" dt="2022-01-31T08:14:57.404" v="79" actId="207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91BB6FE2-83B3-4D0A-9CE4-3A6BA41AB1A6}" dt="2022-01-31T08:14:57.404" v="79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91BB6FE2-83B3-4D0A-9CE4-3A6BA41AB1A6}" dt="2022-01-31T07:51:05.656" v="73" actId="478"/>
            <ac:picMkLst>
              <pc:docMk/>
              <pc:sldMasterMk cId="3610518688" sldId="2147483672"/>
              <pc:sldLayoutMk cId="2909477213" sldId="2147483702"/>
              <ac:picMk id="7" creationId="{F39A760E-A478-426B-812C-439E4906CAD6}"/>
            </ac:picMkLst>
          </pc:picChg>
          <pc:picChg chg="add del mod">
            <ac:chgData name="Martynas Švarcas" userId="72a2ec02-2417-4a63-8616-1dd6f9a90bb7" providerId="ADAL" clId="{91BB6FE2-83B3-4D0A-9CE4-3A6BA41AB1A6}" dt="2022-01-31T07:51:04.836" v="72" actId="21"/>
            <ac:picMkLst>
              <pc:docMk/>
              <pc:sldMasterMk cId="3610518688" sldId="2147483672"/>
              <pc:sldLayoutMk cId="2909477213" sldId="2147483702"/>
              <ac:picMk id="8" creationId="{37AB2B22-C267-40D1-96ED-BF5A25926D26}"/>
            </ac:picMkLst>
          </pc:picChg>
          <pc:picChg chg="add mod">
            <ac:chgData name="Martynas Švarcas" userId="72a2ec02-2417-4a63-8616-1dd6f9a90bb7" providerId="ADAL" clId="{91BB6FE2-83B3-4D0A-9CE4-3A6BA41AB1A6}" dt="2022-01-31T07:51:05.847" v="74"/>
            <ac:picMkLst>
              <pc:docMk/>
              <pc:sldMasterMk cId="3610518688" sldId="2147483672"/>
              <pc:sldLayoutMk cId="2909477213" sldId="2147483702"/>
              <ac:picMk id="9" creationId="{5EFE266A-A3C4-40E1-BAA3-181879070E23}"/>
            </ac:picMkLst>
          </pc:picChg>
        </pc:sldLayoutChg>
        <pc:sldLayoutChg chg="modSp">
          <pc:chgData name="Martynas Švarcas" userId="72a2ec02-2417-4a63-8616-1dd6f9a90bb7" providerId="ADAL" clId="{91BB6FE2-83B3-4D0A-9CE4-3A6BA41AB1A6}" dt="2022-01-31T07:51:23.965" v="75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91BB6FE2-83B3-4D0A-9CE4-3A6BA41AB1A6}" dt="2022-01-31T07:51:23.965" v="75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mod">
          <pc:chgData name="Martynas Švarcas" userId="72a2ec02-2417-4a63-8616-1dd6f9a90bb7" providerId="ADAL" clId="{91BB6FE2-83B3-4D0A-9CE4-3A6BA41AB1A6}" dt="2022-01-31T07:49:31.340" v="53"/>
          <pc:sldLayoutMkLst>
            <pc:docMk/>
            <pc:sldMasterMk cId="3610518688" sldId="2147483672"/>
            <pc:sldLayoutMk cId="2000827240" sldId="2147483704"/>
          </pc:sldLayoutMkLst>
          <pc:picChg chg="del">
            <ac:chgData name="Martynas Švarcas" userId="72a2ec02-2417-4a63-8616-1dd6f9a90bb7" providerId="ADAL" clId="{91BB6FE2-83B3-4D0A-9CE4-3A6BA41AB1A6}" dt="2022-01-31T07:49:31.118" v="52" actId="478"/>
            <ac:picMkLst>
              <pc:docMk/>
              <pc:sldMasterMk cId="3610518688" sldId="2147483672"/>
              <pc:sldLayoutMk cId="2000827240" sldId="2147483704"/>
              <ac:picMk id="8" creationId="{6FB50AA1-78D8-4A3C-B973-4E5CEA2C4043}"/>
            </ac:picMkLst>
          </pc:picChg>
          <pc:picChg chg="add mod">
            <ac:chgData name="Martynas Švarcas" userId="72a2ec02-2417-4a63-8616-1dd6f9a90bb7" providerId="ADAL" clId="{91BB6FE2-83B3-4D0A-9CE4-3A6BA41AB1A6}" dt="2022-01-31T07:49:31.340" v="53"/>
            <ac:picMkLst>
              <pc:docMk/>
              <pc:sldMasterMk cId="3610518688" sldId="2147483672"/>
              <pc:sldLayoutMk cId="2000827240" sldId="2147483704"/>
              <ac:picMk id="13" creationId="{F8F57B9C-BBC5-442A-BE3A-821435540BF5}"/>
            </ac:picMkLst>
          </pc:picChg>
        </pc:sldLayoutChg>
        <pc:sldLayoutChg chg="addSp delSp modSp mod">
          <pc:chgData name="Martynas Švarcas" userId="72a2ec02-2417-4a63-8616-1dd6f9a90bb7" providerId="ADAL" clId="{91BB6FE2-83B3-4D0A-9CE4-3A6BA41AB1A6}" dt="2022-01-31T07:49:07.576" v="49"/>
          <pc:sldLayoutMkLst>
            <pc:docMk/>
            <pc:sldMasterMk cId="3610518688" sldId="2147483672"/>
            <pc:sldLayoutMk cId="1512575745" sldId="2147483705"/>
          </pc:sldLayoutMkLst>
          <pc:picChg chg="del">
            <ac:chgData name="Martynas Švarcas" userId="72a2ec02-2417-4a63-8616-1dd6f9a90bb7" providerId="ADAL" clId="{91BB6FE2-83B3-4D0A-9CE4-3A6BA41AB1A6}" dt="2022-01-31T07:49:07.202" v="48" actId="478"/>
            <ac:picMkLst>
              <pc:docMk/>
              <pc:sldMasterMk cId="3610518688" sldId="2147483672"/>
              <pc:sldLayoutMk cId="1512575745" sldId="2147483705"/>
              <ac:picMk id="4" creationId="{E9C0A688-B376-4246-B9D9-6F0A4BAF7AF1}"/>
            </ac:picMkLst>
          </pc:picChg>
          <pc:picChg chg="del">
            <ac:chgData name="Martynas Švarcas" userId="72a2ec02-2417-4a63-8616-1dd6f9a90bb7" providerId="ADAL" clId="{91BB6FE2-83B3-4D0A-9CE4-3A6BA41AB1A6}" dt="2022-01-31T07:48:19.387" v="33" actId="478"/>
            <ac:picMkLst>
              <pc:docMk/>
              <pc:sldMasterMk cId="3610518688" sldId="2147483672"/>
              <pc:sldLayoutMk cId="1512575745" sldId="2147483705"/>
              <ac:picMk id="6" creationId="{B3C405FD-44F5-4A3E-A99E-8D885B4B80E0}"/>
            </ac:picMkLst>
          </pc:picChg>
          <pc:picChg chg="add del mod">
            <ac:chgData name="Martynas Švarcas" userId="72a2ec02-2417-4a63-8616-1dd6f9a90bb7" providerId="ADAL" clId="{91BB6FE2-83B3-4D0A-9CE4-3A6BA41AB1A6}" dt="2022-01-31T07:49:06.015" v="47" actId="21"/>
            <ac:picMkLst>
              <pc:docMk/>
              <pc:sldMasterMk cId="3610518688" sldId="2147483672"/>
              <pc:sldLayoutMk cId="1512575745" sldId="2147483705"/>
              <ac:picMk id="7" creationId="{8F6E6D3A-6359-4CF6-8F87-18629FBACD83}"/>
            </ac:picMkLst>
          </pc:picChg>
          <pc:picChg chg="add mod ord">
            <ac:chgData name="Martynas Švarcas" userId="72a2ec02-2417-4a63-8616-1dd6f9a90bb7" providerId="ADAL" clId="{91BB6FE2-83B3-4D0A-9CE4-3A6BA41AB1A6}" dt="2022-01-31T07:48:49.442" v="41" actId="1076"/>
            <ac:picMkLst>
              <pc:docMk/>
              <pc:sldMasterMk cId="3610518688" sldId="2147483672"/>
              <pc:sldLayoutMk cId="1512575745" sldId="2147483705"/>
              <ac:picMk id="10" creationId="{2987AEFC-D4F7-4583-A94E-B78AC3B819B4}"/>
            </ac:picMkLst>
          </pc:picChg>
          <pc:picChg chg="add mod">
            <ac:chgData name="Martynas Švarcas" userId="72a2ec02-2417-4a63-8616-1dd6f9a90bb7" providerId="ADAL" clId="{91BB6FE2-83B3-4D0A-9CE4-3A6BA41AB1A6}" dt="2022-01-31T07:49:07.576" v="49"/>
            <ac:picMkLst>
              <pc:docMk/>
              <pc:sldMasterMk cId="3610518688" sldId="2147483672"/>
              <pc:sldLayoutMk cId="1512575745" sldId="2147483705"/>
              <ac:picMk id="13" creationId="{00A05BDF-DC49-4F8C-B6C9-EBAA78E6678D}"/>
            </ac:picMkLst>
          </pc:picChg>
        </pc:sldLayoutChg>
        <pc:sldLayoutChg chg="addSp delSp modSp mod">
          <pc:chgData name="Martynas Švarcas" userId="72a2ec02-2417-4a63-8616-1dd6f9a90bb7" providerId="ADAL" clId="{91BB6FE2-83B3-4D0A-9CE4-3A6BA41AB1A6}" dt="2022-01-31T07:50:37.967" v="68"/>
          <pc:sldLayoutMkLst>
            <pc:docMk/>
            <pc:sldMasterMk cId="3610518688" sldId="2147483672"/>
            <pc:sldLayoutMk cId="3271518515" sldId="2147483706"/>
          </pc:sldLayoutMkLst>
          <pc:picChg chg="del">
            <ac:chgData name="Martynas Švarcas" userId="72a2ec02-2417-4a63-8616-1dd6f9a90bb7" providerId="ADAL" clId="{91BB6FE2-83B3-4D0A-9CE4-3A6BA41AB1A6}" dt="2022-01-31T07:50:37.801" v="67" actId="478"/>
            <ac:picMkLst>
              <pc:docMk/>
              <pc:sldMasterMk cId="3610518688" sldId="2147483672"/>
              <pc:sldLayoutMk cId="3271518515" sldId="2147483706"/>
              <ac:picMk id="3" creationId="{EF626756-4A91-4D13-AB17-69A2B6D9F9AE}"/>
            </ac:picMkLst>
          </pc:picChg>
          <pc:picChg chg="add del mod">
            <ac:chgData name="Martynas Švarcas" userId="72a2ec02-2417-4a63-8616-1dd6f9a90bb7" providerId="ADAL" clId="{91BB6FE2-83B3-4D0A-9CE4-3A6BA41AB1A6}" dt="2022-01-31T07:50:36.814" v="66" actId="21"/>
            <ac:picMkLst>
              <pc:docMk/>
              <pc:sldMasterMk cId="3610518688" sldId="2147483672"/>
              <pc:sldLayoutMk cId="3271518515" sldId="2147483706"/>
              <ac:picMk id="10" creationId="{138BC857-7E0C-4E77-98FA-E63D3DB4782E}"/>
            </ac:picMkLst>
          </pc:picChg>
          <pc:picChg chg="add mod">
            <ac:chgData name="Martynas Švarcas" userId="72a2ec02-2417-4a63-8616-1dd6f9a90bb7" providerId="ADAL" clId="{91BB6FE2-83B3-4D0A-9CE4-3A6BA41AB1A6}" dt="2022-01-31T07:50:37.967" v="68"/>
            <ac:picMkLst>
              <pc:docMk/>
              <pc:sldMasterMk cId="3610518688" sldId="2147483672"/>
              <pc:sldLayoutMk cId="3271518515" sldId="2147483706"/>
              <ac:picMk id="13" creationId="{7DE5AB3D-46F2-4AF8-A247-FCC78FDF5D4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BA6E-B46B-4ADF-8944-2F3D4B3682C6}" type="datetimeFigureOut">
              <a:rPr lang="lt-LT" smtClean="0"/>
              <a:t>2022-01-31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8621-1498-40A0-BD1D-CFDBE56182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2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78621-1498-40A0-BD1D-CFDBE5618207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6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1)">
    <p:bg>
      <p:bgPr>
        <a:solidFill>
          <a:srgbClr val="69A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5B912384-A7A3-4FA8-80CD-2CEB75CB3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215" y="0"/>
            <a:ext cx="6689135" cy="418071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grpSp>
        <p:nvGrpSpPr>
          <p:cNvPr id="24" name="Grupė 23">
            <a:extLst>
              <a:ext uri="{FF2B5EF4-FFF2-40B4-BE49-F238E27FC236}">
                <a16:creationId xmlns:a16="http://schemas.microsoft.com/office/drawing/2014/main" id="{D6661632-B44E-4670-86F9-F9253E853519}"/>
              </a:ext>
            </a:extLst>
          </p:cNvPr>
          <p:cNvGrpSpPr/>
          <p:nvPr userDrawn="1"/>
        </p:nvGrpSpPr>
        <p:grpSpPr>
          <a:xfrm>
            <a:off x="628650" y="4010016"/>
            <a:ext cx="2532144" cy="638175"/>
            <a:chOff x="628650" y="4010016"/>
            <a:chExt cx="2532144" cy="638175"/>
          </a:xfrm>
        </p:grpSpPr>
        <p:pic>
          <p:nvPicPr>
            <p:cNvPr id="25" name="Grafinis elementas 24">
              <a:extLst>
                <a:ext uri="{FF2B5EF4-FFF2-40B4-BE49-F238E27FC236}">
                  <a16:creationId xmlns:a16="http://schemas.microsoft.com/office/drawing/2014/main" id="{F3DEA163-320E-47C0-905F-7C6385E9A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26" name="Grafinis elementas 25">
              <a:extLst>
                <a:ext uri="{FF2B5EF4-FFF2-40B4-BE49-F238E27FC236}">
                  <a16:creationId xmlns:a16="http://schemas.microsoft.com/office/drawing/2014/main" id="{638A87E6-C91E-47C0-8FC5-5020DDF33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77152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FD4DA6F7-6782-47A6-A670-D9C65DEDD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163" y="1714803"/>
            <a:ext cx="1927671" cy="17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2)">
    <p:bg>
      <p:bgPr>
        <a:solidFill>
          <a:srgbClr val="69A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2987AEFC-D4F7-4583-A94E-B78AC3B81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215" y="0"/>
            <a:ext cx="6689135" cy="418071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00A05BDF-DC49-4F8C-B6C9-EBAA78E66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" y="4020293"/>
            <a:ext cx="1539134" cy="6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03CB340B-C776-428D-AC63-DC22BFC2B6D1}"/>
              </a:ext>
            </a:extLst>
          </p:cNvPr>
          <p:cNvGrpSpPr/>
          <p:nvPr userDrawn="1"/>
        </p:nvGrpSpPr>
        <p:grpSpPr>
          <a:xfrm>
            <a:off x="628650" y="4010016"/>
            <a:ext cx="2532144" cy="638175"/>
            <a:chOff x="628650" y="4010016"/>
            <a:chExt cx="2532144" cy="638175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D20897B0-BAC8-49C8-B0AE-0D7358442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15" name="Grafinis elementas 14">
              <a:extLst>
                <a:ext uri="{FF2B5EF4-FFF2-40B4-BE49-F238E27FC236}">
                  <a16:creationId xmlns:a16="http://schemas.microsoft.com/office/drawing/2014/main" id="{9B4B6D33-0198-45E3-BA6F-642EEA904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77152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eikslėlio vietos rezervavimo ženklas 3">
            <a:extLst>
              <a:ext uri="{FF2B5EF4-FFF2-40B4-BE49-F238E27FC236}">
                <a16:creationId xmlns:a16="http://schemas.microsoft.com/office/drawing/2014/main" id="{EF214B61-C552-4D1D-B7F5-C9447388C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5586F93-6439-474A-AD6E-003D3AD63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CE3E77-4594-42DC-AE8C-86094984AB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F8F57B9C-BBC5-442A-BE3A-821435540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20293"/>
            <a:ext cx="1539134" cy="6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10" name="Grupė 9">
            <a:extLst>
              <a:ext uri="{FF2B5EF4-FFF2-40B4-BE49-F238E27FC236}">
                <a16:creationId xmlns:a16="http://schemas.microsoft.com/office/drawing/2014/main" id="{45366466-EEEE-4ACD-963D-D4A14489298E}"/>
              </a:ext>
            </a:extLst>
          </p:cNvPr>
          <p:cNvGrpSpPr/>
          <p:nvPr userDrawn="1"/>
        </p:nvGrpSpPr>
        <p:grpSpPr>
          <a:xfrm>
            <a:off x="628649" y="4010545"/>
            <a:ext cx="2503772" cy="638175"/>
            <a:chOff x="628649" y="4010545"/>
            <a:chExt cx="2503772" cy="638175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1B9B632-79B8-4FFE-8159-8E10E9A70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407480" cy="608296"/>
            </a:xfrm>
            <a:prstGeom prst="rect">
              <a:avLst/>
            </a:prstGeom>
          </p:spPr>
        </p:pic>
        <p:pic>
          <p:nvPicPr>
            <p:cNvPr id="17" name="Grafinis elementas 16">
              <a:extLst>
                <a:ext uri="{FF2B5EF4-FFF2-40B4-BE49-F238E27FC236}">
                  <a16:creationId xmlns:a16="http://schemas.microsoft.com/office/drawing/2014/main" id="{F91B2C63-50E2-44D4-BF8D-5EC1ECE30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60896" y="4010545"/>
              <a:ext cx="77152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eikslėlio vietos rezervavimo ženklas 3">
            <a:extLst>
              <a:ext uri="{FF2B5EF4-FFF2-40B4-BE49-F238E27FC236}">
                <a16:creationId xmlns:a16="http://schemas.microsoft.com/office/drawing/2014/main" id="{ECDD7CC1-8EFC-4AF4-B5BA-6F05EB8339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8D61E62-AF58-43AB-BB94-59157508E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116F0F-7D22-48BB-9D1F-DA8702363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7DE5AB3D-46F2-4AF8-A247-FCC78FDF5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49445"/>
            <a:ext cx="1509873" cy="6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69A48D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5EFE266A-A3C4-40E1-BAA3-181879070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589" y="328890"/>
            <a:ext cx="771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a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69A48D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58BBE2D4-594C-484F-8976-8293FE5AB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215" y="0"/>
            <a:ext cx="6689135" cy="4180710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A0B2ABFC-4D0E-4315-AC97-775A1551A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8271" y="4343568"/>
            <a:ext cx="1606004" cy="4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9A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grpSp>
        <p:nvGrpSpPr>
          <p:cNvPr id="19" name="Grupė 18">
            <a:extLst>
              <a:ext uri="{FF2B5EF4-FFF2-40B4-BE49-F238E27FC236}">
                <a16:creationId xmlns:a16="http://schemas.microsoft.com/office/drawing/2014/main" id="{7B0B9A04-DEBF-4067-A37F-4F6725AEE443}"/>
              </a:ext>
            </a:extLst>
          </p:cNvPr>
          <p:cNvGrpSpPr/>
          <p:nvPr userDrawn="1"/>
        </p:nvGrpSpPr>
        <p:grpSpPr>
          <a:xfrm>
            <a:off x="628650" y="4010016"/>
            <a:ext cx="2532144" cy="638175"/>
            <a:chOff x="628650" y="4010016"/>
            <a:chExt cx="2532144" cy="638175"/>
          </a:xfrm>
        </p:grpSpPr>
        <p:pic>
          <p:nvPicPr>
            <p:cNvPr id="20" name="Grafinis elementas 19">
              <a:extLst>
                <a:ext uri="{FF2B5EF4-FFF2-40B4-BE49-F238E27FC236}">
                  <a16:creationId xmlns:a16="http://schemas.microsoft.com/office/drawing/2014/main" id="{57F4BCD4-572F-4BC3-84CE-0B1A395B1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21" name="Grafinis elementas 20">
              <a:extLst>
                <a:ext uri="{FF2B5EF4-FFF2-40B4-BE49-F238E27FC236}">
                  <a16:creationId xmlns:a16="http://schemas.microsoft.com/office/drawing/2014/main" id="{6423F6B4-96BD-477F-83F5-35D2872E8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771525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4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21709F-A52D-4DAF-B0F5-4C7A7B837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F09EB-C412-491F-96CE-85F81026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9A8FA1-E9FD-436B-8360-8582EDF57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63E-E428-4C39-BAD1-B5A23086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FBBF-2C65-4AC3-8DA8-B9402ED87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9299D-311F-459A-81F7-D0651CB13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0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9ECA-29D0-4E14-A1B0-171D58D3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9418C-87C8-4211-902C-778BB85A42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58C9-1131-4AF5-8D00-556AAF757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4609-0DAE-432D-A28C-361071AAF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16E19-88AD-498C-9903-28B646844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1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75297"/>
      </p:ext>
    </p:extLst>
  </p:cSld>
  <p:clrMapOvr>
    <a:masterClrMapping/>
  </p:clrMapOvr>
</p:sld>
</file>

<file path=ppt/theme/theme1.xml><?xml version="1.0" encoding="utf-8"?>
<a:theme xmlns:a="http://schemas.openxmlformats.org/drawingml/2006/main" name="VMU Faculty of Law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1</Words>
  <Application>Microsoft Office PowerPoint</Application>
  <PresentationFormat>Demonstracija ekrane (16:9)</PresentationFormat>
  <Paragraphs>1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VMU Faculty of Law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92</cp:revision>
  <cp:lastPrinted>2017-05-22T10:26:14Z</cp:lastPrinted>
  <dcterms:created xsi:type="dcterms:W3CDTF">2017-05-22T06:50:24Z</dcterms:created>
  <dcterms:modified xsi:type="dcterms:W3CDTF">2022-01-31T08:15:18Z</dcterms:modified>
</cp:coreProperties>
</file>