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96C4"/>
    <a:srgbClr val="5A68A0"/>
    <a:srgbClr val="D53929"/>
    <a:srgbClr val="BC5B5C"/>
    <a:srgbClr val="774F74"/>
    <a:srgbClr val="236FA8"/>
    <a:srgbClr val="D3BA51"/>
    <a:srgbClr val="3AA669"/>
    <a:srgbClr val="69A48D"/>
    <a:srgbClr val="262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/>
    <p:restoredTop sz="97134"/>
  </p:normalViewPr>
  <p:slideViewPr>
    <p:cSldViewPr snapToGrid="0" snapToObjects="1">
      <p:cViewPr varScale="1">
        <p:scale>
          <a:sx n="208" d="100"/>
          <a:sy n="208" d="100"/>
        </p:scale>
        <p:origin x="450" y="1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ynas Švarcas" userId="72a2ec02-2417-4a63-8616-1dd6f9a90bb7" providerId="ADAL" clId="{28C93E15-3D3C-425E-B5ED-A3136C9C500E}"/>
    <pc:docChg chg="custSel modSld modMainMaster">
      <pc:chgData name="Martynas Švarcas" userId="72a2ec02-2417-4a63-8616-1dd6f9a90bb7" providerId="ADAL" clId="{28C93E15-3D3C-425E-B5ED-A3136C9C500E}" dt="2021-08-10T11:08:27.098" v="66" actId="6014"/>
      <pc:docMkLst>
        <pc:docMk/>
      </pc:docMkLst>
      <pc:sldMasterChg chg="addSp delSp modSp mod addSldLayout modSldLayout">
        <pc:chgData name="Martynas Švarcas" userId="72a2ec02-2417-4a63-8616-1dd6f9a90bb7" providerId="ADAL" clId="{28C93E15-3D3C-425E-B5ED-A3136C9C500E}" dt="2021-08-10T11:08:27.098" v="66" actId="6014"/>
        <pc:sldMasterMkLst>
          <pc:docMk/>
          <pc:sldMasterMk cId="3610518688" sldId="2147483672"/>
        </pc:sldMasterMkLst>
        <pc:grpChg chg="del">
          <ac:chgData name="Martynas Švarcas" userId="72a2ec02-2417-4a63-8616-1dd6f9a90bb7" providerId="ADAL" clId="{28C93E15-3D3C-425E-B5ED-A3136C9C500E}" dt="2021-08-10T10:24:04.092" v="18" actId="478"/>
          <ac:grpSpMkLst>
            <pc:docMk/>
            <pc:sldMasterMk cId="3610518688" sldId="2147483672"/>
            <ac:grpSpMk id="30" creationId="{9B73E02B-B0B9-4247-A96C-21C0E9F01E89}"/>
          </ac:grpSpMkLst>
        </pc:grpChg>
        <pc:grpChg chg="add mod">
          <ac:chgData name="Martynas Švarcas" userId="72a2ec02-2417-4a63-8616-1dd6f9a90bb7" providerId="ADAL" clId="{28C93E15-3D3C-425E-B5ED-A3136C9C500E}" dt="2021-08-10T10:24:04.393" v="19"/>
          <ac:grpSpMkLst>
            <pc:docMk/>
            <pc:sldMasterMk cId="3610518688" sldId="2147483672"/>
            <ac:grpSpMk id="33" creationId="{2FA15E8E-6844-42EE-AEA6-9A4B858F0A05}"/>
          </ac:grpSpMkLst>
        </pc:grpChg>
        <pc:picChg chg="mod">
          <ac:chgData name="Martynas Švarcas" userId="72a2ec02-2417-4a63-8616-1dd6f9a90bb7" providerId="ADAL" clId="{28C93E15-3D3C-425E-B5ED-A3136C9C500E}" dt="2021-08-10T10:24:04.393" v="19"/>
          <ac:picMkLst>
            <pc:docMk/>
            <pc:sldMasterMk cId="3610518688" sldId="2147483672"/>
            <ac:picMk id="34" creationId="{D3E02FA5-27F7-444C-A6C9-DC3B842E5BFC}"/>
          </ac:picMkLst>
        </pc:picChg>
        <pc:picChg chg="mod">
          <ac:chgData name="Martynas Švarcas" userId="72a2ec02-2417-4a63-8616-1dd6f9a90bb7" providerId="ADAL" clId="{28C93E15-3D3C-425E-B5ED-A3136C9C500E}" dt="2021-08-10T10:24:04.393" v="19"/>
          <ac:picMkLst>
            <pc:docMk/>
            <pc:sldMasterMk cId="3610518688" sldId="2147483672"/>
            <ac:picMk id="35" creationId="{D7F2E2E1-B54F-4A59-BD66-44AE5EB566E6}"/>
          </ac:picMkLst>
        </pc:picChg>
        <pc:sldLayoutChg chg="addSp delSp modSp mod">
          <pc:chgData name="Martynas Švarcas" userId="72a2ec02-2417-4a63-8616-1dd6f9a90bb7" providerId="ADAL" clId="{28C93E15-3D3C-425E-B5ED-A3136C9C500E}" dt="2021-08-10T11:08:15.678" v="64" actId="6014"/>
          <pc:sldLayoutMkLst>
            <pc:docMk/>
            <pc:sldMasterMk cId="3610518688" sldId="2147483672"/>
            <pc:sldLayoutMk cId="805699138" sldId="2147483674"/>
          </pc:sldLayoutMkLst>
          <pc:grpChg chg="del mod">
            <ac:chgData name="Martynas Švarcas" userId="72a2ec02-2417-4a63-8616-1dd6f9a90bb7" providerId="ADAL" clId="{28C93E15-3D3C-425E-B5ED-A3136C9C500E}" dt="2021-08-10T10:24:06.696" v="21" actId="478"/>
            <ac:grpSpMkLst>
              <pc:docMk/>
              <pc:sldMasterMk cId="3610518688" sldId="2147483672"/>
              <pc:sldLayoutMk cId="805699138" sldId="2147483674"/>
              <ac:grpSpMk id="33" creationId="{58833B5B-D203-4C1C-BAFC-6F38A4B67CEC}"/>
            </ac:grpSpMkLst>
          </pc:grpChg>
          <pc:grpChg chg="add mod">
            <ac:chgData name="Martynas Švarcas" userId="72a2ec02-2417-4a63-8616-1dd6f9a90bb7" providerId="ADAL" clId="{28C93E15-3D3C-425E-B5ED-A3136C9C500E}" dt="2021-08-10T10:24:06.915" v="22"/>
            <ac:grpSpMkLst>
              <pc:docMk/>
              <pc:sldMasterMk cId="3610518688" sldId="2147483672"/>
              <pc:sldLayoutMk cId="805699138" sldId="2147483674"/>
              <ac:grpSpMk id="36" creationId="{E2EAD613-33BA-4175-9DBA-7638E4E9A64C}"/>
            </ac:grpSpMkLst>
          </pc:grpChg>
          <pc:picChg chg="mod">
            <ac:chgData name="Martynas Švarcas" userId="72a2ec02-2417-4a63-8616-1dd6f9a90bb7" providerId="ADAL" clId="{28C93E15-3D3C-425E-B5ED-A3136C9C500E}" dt="2021-08-10T10:24:06.915" v="22"/>
            <ac:picMkLst>
              <pc:docMk/>
              <pc:sldMasterMk cId="3610518688" sldId="2147483672"/>
              <pc:sldLayoutMk cId="805699138" sldId="2147483674"/>
              <ac:picMk id="37" creationId="{4AAE3FB3-3274-4CF9-984C-EFBB478A70C6}"/>
            </ac:picMkLst>
          </pc:picChg>
          <pc:picChg chg="mod">
            <ac:chgData name="Martynas Švarcas" userId="72a2ec02-2417-4a63-8616-1dd6f9a90bb7" providerId="ADAL" clId="{28C93E15-3D3C-425E-B5ED-A3136C9C500E}" dt="2021-08-10T10:24:06.915" v="22"/>
            <ac:picMkLst>
              <pc:docMk/>
              <pc:sldMasterMk cId="3610518688" sldId="2147483672"/>
              <pc:sldLayoutMk cId="805699138" sldId="2147483674"/>
              <ac:picMk id="38" creationId="{AE34D4B9-5AFE-4C1D-9C00-06E86D262F62}"/>
            </ac:picMkLst>
          </pc:picChg>
        </pc:sldLayoutChg>
        <pc:sldLayoutChg chg="addSp delSp modSp mod">
          <pc:chgData name="Martynas Švarcas" userId="72a2ec02-2417-4a63-8616-1dd6f9a90bb7" providerId="ADAL" clId="{28C93E15-3D3C-425E-B5ED-A3136C9C500E}" dt="2021-08-10T10:23:39.788" v="6" actId="167"/>
          <pc:sldLayoutMkLst>
            <pc:docMk/>
            <pc:sldMasterMk cId="3610518688" sldId="2147483672"/>
            <pc:sldLayoutMk cId="288105219" sldId="2147483683"/>
          </pc:sldLayoutMkLst>
          <pc:picChg chg="del">
            <ac:chgData name="Martynas Švarcas" userId="72a2ec02-2417-4a63-8616-1dd6f9a90bb7" providerId="ADAL" clId="{28C93E15-3D3C-425E-B5ED-A3136C9C500E}" dt="2021-08-10T10:23:38.157" v="4" actId="478"/>
            <ac:picMkLst>
              <pc:docMk/>
              <pc:sldMasterMk cId="3610518688" sldId="2147483672"/>
              <pc:sldLayoutMk cId="288105219" sldId="2147483683"/>
              <ac:picMk id="13" creationId="{94A9E314-11F2-41B4-97A4-ECCB42E69A81}"/>
            </ac:picMkLst>
          </pc:picChg>
          <pc:picChg chg="add mod ord">
            <ac:chgData name="Martynas Švarcas" userId="72a2ec02-2417-4a63-8616-1dd6f9a90bb7" providerId="ADAL" clId="{28C93E15-3D3C-425E-B5ED-A3136C9C500E}" dt="2021-08-10T10:23:39.788" v="6" actId="167"/>
            <ac:picMkLst>
              <pc:docMk/>
              <pc:sldMasterMk cId="3610518688" sldId="2147483672"/>
              <pc:sldLayoutMk cId="288105219" sldId="2147483683"/>
              <ac:picMk id="14" creationId="{B7205D93-D6C1-4F7C-AA0A-A653C78404F2}"/>
            </ac:picMkLst>
          </pc:picChg>
        </pc:sldLayoutChg>
        <pc:sldLayoutChg chg="addSp delSp modSp mod setBg">
          <pc:chgData name="Martynas Švarcas" userId="72a2ec02-2417-4a63-8616-1dd6f9a90bb7" providerId="ADAL" clId="{28C93E15-3D3C-425E-B5ED-A3136C9C500E}" dt="2021-08-10T11:08:27.098" v="66" actId="6014"/>
          <pc:sldLayoutMkLst>
            <pc:docMk/>
            <pc:sldMasterMk cId="3610518688" sldId="2147483672"/>
            <pc:sldLayoutMk cId="2419048942" sldId="2147483687"/>
          </pc:sldLayoutMkLst>
          <pc:grpChg chg="del">
            <ac:chgData name="Martynas Švarcas" userId="72a2ec02-2417-4a63-8616-1dd6f9a90bb7" providerId="ADAL" clId="{28C93E15-3D3C-425E-B5ED-A3136C9C500E}" dt="2021-08-10T10:23:47.733" v="10" actId="165"/>
            <ac:grpSpMkLst>
              <pc:docMk/>
              <pc:sldMasterMk cId="3610518688" sldId="2147483672"/>
              <pc:sldLayoutMk cId="2419048942" sldId="2147483687"/>
              <ac:grpSpMk id="46" creationId="{BFDC6496-1336-4E01-8C64-6BB701D48B94}"/>
            </ac:grpSpMkLst>
          </pc:grpChg>
          <pc:grpChg chg="add mod">
            <ac:chgData name="Martynas Švarcas" userId="72a2ec02-2417-4a63-8616-1dd6f9a90bb7" providerId="ADAL" clId="{28C93E15-3D3C-425E-B5ED-A3136C9C500E}" dt="2021-08-10T10:24:02.489" v="17" actId="164"/>
            <ac:grpSpMkLst>
              <pc:docMk/>
              <pc:sldMasterMk cId="3610518688" sldId="2147483672"/>
              <pc:sldLayoutMk cId="2419048942" sldId="2147483687"/>
              <ac:grpSpMk id="50" creationId="{222D8F63-BA93-4A98-9595-90E3ADDB5148}"/>
            </ac:grpSpMkLst>
          </pc:grpChg>
          <pc:picChg chg="mod topLvl">
            <ac:chgData name="Martynas Švarcas" userId="72a2ec02-2417-4a63-8616-1dd6f9a90bb7" providerId="ADAL" clId="{28C93E15-3D3C-425E-B5ED-A3136C9C500E}" dt="2021-08-10T10:24:02.489" v="17" actId="164"/>
            <ac:picMkLst>
              <pc:docMk/>
              <pc:sldMasterMk cId="3610518688" sldId="2147483672"/>
              <pc:sldLayoutMk cId="2419048942" sldId="2147483687"/>
              <ac:picMk id="41" creationId="{B25825B5-97B8-4C68-8D49-52E5CCC6AF09}"/>
            </ac:picMkLst>
          </pc:picChg>
          <pc:picChg chg="del">
            <ac:chgData name="Martynas Švarcas" userId="72a2ec02-2417-4a63-8616-1dd6f9a90bb7" providerId="ADAL" clId="{28C93E15-3D3C-425E-B5ED-A3136C9C500E}" dt="2021-08-10T10:23:34.095" v="1" actId="478"/>
            <ac:picMkLst>
              <pc:docMk/>
              <pc:sldMasterMk cId="3610518688" sldId="2147483672"/>
              <pc:sldLayoutMk cId="2419048942" sldId="2147483687"/>
              <ac:picMk id="43" creationId="{A621D4C0-BE35-4B7B-B931-7FC71F4DCC19}"/>
            </ac:picMkLst>
          </pc:picChg>
          <pc:picChg chg="del mod topLvl">
            <ac:chgData name="Martynas Švarcas" userId="72a2ec02-2417-4a63-8616-1dd6f9a90bb7" providerId="ADAL" clId="{28C93E15-3D3C-425E-B5ED-A3136C9C500E}" dt="2021-08-10T10:23:59.690" v="15" actId="478"/>
            <ac:picMkLst>
              <pc:docMk/>
              <pc:sldMasterMk cId="3610518688" sldId="2147483672"/>
              <pc:sldLayoutMk cId="2419048942" sldId="2147483687"/>
              <ac:picMk id="45" creationId="{90B4BF58-2424-454F-9A89-C4B5124316C9}"/>
            </ac:picMkLst>
          </pc:picChg>
          <pc:picChg chg="add mod ord">
            <ac:chgData name="Martynas Švarcas" userId="72a2ec02-2417-4a63-8616-1dd6f9a90bb7" providerId="ADAL" clId="{28C93E15-3D3C-425E-B5ED-A3136C9C500E}" dt="2021-08-10T10:23:35.844" v="3" actId="167"/>
            <ac:picMkLst>
              <pc:docMk/>
              <pc:sldMasterMk cId="3610518688" sldId="2147483672"/>
              <pc:sldLayoutMk cId="2419048942" sldId="2147483687"/>
              <ac:picMk id="47" creationId="{5940AD25-AB45-4754-8005-A6049ACB97D2}"/>
            </ac:picMkLst>
          </pc:picChg>
          <pc:picChg chg="add del mod">
            <ac:chgData name="Martynas Švarcas" userId="72a2ec02-2417-4a63-8616-1dd6f9a90bb7" providerId="ADAL" clId="{28C93E15-3D3C-425E-B5ED-A3136C9C500E}" dt="2021-08-10T10:23:58.840" v="14" actId="21"/>
            <ac:picMkLst>
              <pc:docMk/>
              <pc:sldMasterMk cId="3610518688" sldId="2147483672"/>
              <pc:sldLayoutMk cId="2419048942" sldId="2147483687"/>
              <ac:picMk id="48" creationId="{7D35CAD7-0A04-4DA0-8DB1-C1E753DED451}"/>
            </ac:picMkLst>
          </pc:picChg>
          <pc:picChg chg="add mod">
            <ac:chgData name="Martynas Švarcas" userId="72a2ec02-2417-4a63-8616-1dd6f9a90bb7" providerId="ADAL" clId="{28C93E15-3D3C-425E-B5ED-A3136C9C500E}" dt="2021-08-10T10:24:02.489" v="17" actId="164"/>
            <ac:picMkLst>
              <pc:docMk/>
              <pc:sldMasterMk cId="3610518688" sldId="2147483672"/>
              <pc:sldLayoutMk cId="2419048942" sldId="2147483687"/>
              <ac:picMk id="49" creationId="{1CD2693B-4D68-44EA-A49D-6C69CD6AEC1C}"/>
            </ac:picMkLst>
          </pc:picChg>
        </pc:sldLayoutChg>
        <pc:sldLayoutChg chg="addSp delSp modSp mod">
          <pc:chgData name="Martynas Švarcas" userId="72a2ec02-2417-4a63-8616-1dd6f9a90bb7" providerId="ADAL" clId="{28C93E15-3D3C-425E-B5ED-A3136C9C500E}" dt="2021-08-10T11:08:05.091" v="62" actId="6014"/>
          <pc:sldLayoutMkLst>
            <pc:docMk/>
            <pc:sldMasterMk cId="3610518688" sldId="2147483672"/>
            <pc:sldLayoutMk cId="2063132881" sldId="2147483701"/>
          </pc:sldLayoutMkLst>
          <pc:grpChg chg="del">
            <ac:chgData name="Martynas Švarcas" userId="72a2ec02-2417-4a63-8616-1dd6f9a90bb7" providerId="ADAL" clId="{28C93E15-3D3C-425E-B5ED-A3136C9C500E}" dt="2021-08-10T10:24:19.965" v="24" actId="165"/>
            <ac:grpSpMkLst>
              <pc:docMk/>
              <pc:sldMasterMk cId="3610518688" sldId="2147483672"/>
              <pc:sldLayoutMk cId="2063132881" sldId="2147483701"/>
              <ac:grpSpMk id="38" creationId="{C6257273-5872-41EC-ACF7-6FE0492398EC}"/>
            </ac:grpSpMkLst>
          </pc:grpChg>
          <pc:grpChg chg="add mod">
            <ac:chgData name="Martynas Švarcas" userId="72a2ec02-2417-4a63-8616-1dd6f9a90bb7" providerId="ADAL" clId="{28C93E15-3D3C-425E-B5ED-A3136C9C500E}" dt="2021-08-10T10:24:39.311" v="34" actId="164"/>
            <ac:grpSpMkLst>
              <pc:docMk/>
              <pc:sldMasterMk cId="3610518688" sldId="2147483672"/>
              <pc:sldLayoutMk cId="2063132881" sldId="2147483701"/>
              <ac:grpSpMk id="42" creationId="{639CEFF3-8D9C-4839-84B8-1BC19D1AF92B}"/>
            </ac:grpSpMkLst>
          </pc:grpChg>
          <pc:picChg chg="mod topLvl">
            <ac:chgData name="Martynas Švarcas" userId="72a2ec02-2417-4a63-8616-1dd6f9a90bb7" providerId="ADAL" clId="{28C93E15-3D3C-425E-B5ED-A3136C9C500E}" dt="2021-08-10T10:24:39.311" v="34" actId="164"/>
            <ac:picMkLst>
              <pc:docMk/>
              <pc:sldMasterMk cId="3610518688" sldId="2147483672"/>
              <pc:sldLayoutMk cId="2063132881" sldId="2147483701"/>
              <ac:picMk id="8" creationId="{89B75F9D-A27C-449C-9F1C-7B98D95C6DD4}"/>
            </ac:picMkLst>
          </pc:picChg>
          <pc:picChg chg="del mod topLvl">
            <ac:chgData name="Martynas Švarcas" userId="72a2ec02-2417-4a63-8616-1dd6f9a90bb7" providerId="ADAL" clId="{28C93E15-3D3C-425E-B5ED-A3136C9C500E}" dt="2021-08-10T10:24:33.483" v="32" actId="478"/>
            <ac:picMkLst>
              <pc:docMk/>
              <pc:sldMasterMk cId="3610518688" sldId="2147483672"/>
              <pc:sldLayoutMk cId="2063132881" sldId="2147483701"/>
              <ac:picMk id="37" creationId="{410C9517-989B-48FD-9901-D9093BC2A645}"/>
            </ac:picMkLst>
          </pc:picChg>
          <pc:picChg chg="add del mod">
            <ac:chgData name="Martynas Švarcas" userId="72a2ec02-2417-4a63-8616-1dd6f9a90bb7" providerId="ADAL" clId="{28C93E15-3D3C-425E-B5ED-A3136C9C500E}" dt="2021-08-10T10:24:32.598" v="31" actId="21"/>
            <ac:picMkLst>
              <pc:docMk/>
              <pc:sldMasterMk cId="3610518688" sldId="2147483672"/>
              <pc:sldLayoutMk cId="2063132881" sldId="2147483701"/>
              <ac:picMk id="40" creationId="{3AC61E58-92E1-40AA-A76E-8FE75ACDACF1}"/>
            </ac:picMkLst>
          </pc:picChg>
          <pc:picChg chg="add mod">
            <ac:chgData name="Martynas Švarcas" userId="72a2ec02-2417-4a63-8616-1dd6f9a90bb7" providerId="ADAL" clId="{28C93E15-3D3C-425E-B5ED-A3136C9C500E}" dt="2021-08-10T10:24:39.311" v="34" actId="164"/>
            <ac:picMkLst>
              <pc:docMk/>
              <pc:sldMasterMk cId="3610518688" sldId="2147483672"/>
              <pc:sldLayoutMk cId="2063132881" sldId="2147483701"/>
              <ac:picMk id="41" creationId="{4DDDDEAA-61AE-42C4-AB81-84D7E38A43E1}"/>
            </ac:picMkLst>
          </pc:picChg>
        </pc:sldLayoutChg>
        <pc:sldLayoutChg chg="addSp delSp modSp mod">
          <pc:chgData name="Martynas Švarcas" userId="72a2ec02-2417-4a63-8616-1dd6f9a90bb7" providerId="ADAL" clId="{28C93E15-3D3C-425E-B5ED-A3136C9C500E}" dt="2021-08-10T10:24:52.853" v="41" actId="207"/>
          <pc:sldLayoutMkLst>
            <pc:docMk/>
            <pc:sldMasterMk cId="3610518688" sldId="2147483672"/>
            <pc:sldLayoutMk cId="2909477213" sldId="2147483702"/>
          </pc:sldLayoutMkLst>
          <pc:spChg chg="mod">
            <ac:chgData name="Martynas Švarcas" userId="72a2ec02-2417-4a63-8616-1dd6f9a90bb7" providerId="ADAL" clId="{28C93E15-3D3C-425E-B5ED-A3136C9C500E}" dt="2021-08-10T10:24:52.853" v="41" actId="207"/>
            <ac:spMkLst>
              <pc:docMk/>
              <pc:sldMasterMk cId="3610518688" sldId="2147483672"/>
              <pc:sldLayoutMk cId="2909477213" sldId="2147483702"/>
              <ac:spMk id="14" creationId="{740E5A7A-BCE6-4A23-93A0-FBA807B785B8}"/>
            </ac:spMkLst>
          </pc:spChg>
          <pc:picChg chg="del">
            <ac:chgData name="Martynas Švarcas" userId="72a2ec02-2417-4a63-8616-1dd6f9a90bb7" providerId="ADAL" clId="{28C93E15-3D3C-425E-B5ED-A3136C9C500E}" dt="2021-08-10T10:24:44.267" v="38" actId="478"/>
            <ac:picMkLst>
              <pc:docMk/>
              <pc:sldMasterMk cId="3610518688" sldId="2147483672"/>
              <pc:sldLayoutMk cId="2909477213" sldId="2147483702"/>
              <ac:picMk id="22" creationId="{EE78DF6B-496A-4977-B5CE-EFD4AF23F0A8}"/>
            </ac:picMkLst>
          </pc:picChg>
          <pc:picChg chg="add del mod">
            <ac:chgData name="Martynas Švarcas" userId="72a2ec02-2417-4a63-8616-1dd6f9a90bb7" providerId="ADAL" clId="{28C93E15-3D3C-425E-B5ED-A3136C9C500E}" dt="2021-08-10T10:24:43.419" v="37" actId="21"/>
            <ac:picMkLst>
              <pc:docMk/>
              <pc:sldMasterMk cId="3610518688" sldId="2147483672"/>
              <pc:sldLayoutMk cId="2909477213" sldId="2147483702"/>
              <ac:picMk id="23" creationId="{FAC1D6B3-E301-4F6C-8B38-E6065F7D07AC}"/>
            </ac:picMkLst>
          </pc:picChg>
          <pc:picChg chg="add mod">
            <ac:chgData name="Martynas Švarcas" userId="72a2ec02-2417-4a63-8616-1dd6f9a90bb7" providerId="ADAL" clId="{28C93E15-3D3C-425E-B5ED-A3136C9C500E}" dt="2021-08-10T10:24:44.504" v="39"/>
            <ac:picMkLst>
              <pc:docMk/>
              <pc:sldMasterMk cId="3610518688" sldId="2147483672"/>
              <pc:sldLayoutMk cId="2909477213" sldId="2147483702"/>
              <ac:picMk id="24" creationId="{EED3A776-094B-435D-96FC-C1896EFF31A2}"/>
            </ac:picMkLst>
          </pc:picChg>
        </pc:sldLayoutChg>
        <pc:sldLayoutChg chg="modSp">
          <pc:chgData name="Martynas Švarcas" userId="72a2ec02-2417-4a63-8616-1dd6f9a90bb7" providerId="ADAL" clId="{28C93E15-3D3C-425E-B5ED-A3136C9C500E}" dt="2021-08-10T10:24:50.748" v="40" actId="207"/>
          <pc:sldLayoutMkLst>
            <pc:docMk/>
            <pc:sldMasterMk cId="3610518688" sldId="2147483672"/>
            <pc:sldLayoutMk cId="3040018200" sldId="2147483703"/>
          </pc:sldLayoutMkLst>
          <pc:spChg chg="mod">
            <ac:chgData name="Martynas Švarcas" userId="72a2ec02-2417-4a63-8616-1dd6f9a90bb7" providerId="ADAL" clId="{28C93E15-3D3C-425E-B5ED-A3136C9C500E}" dt="2021-08-10T10:24:50.748" v="40" actId="207"/>
            <ac:spMkLst>
              <pc:docMk/>
              <pc:sldMasterMk cId="3610518688" sldId="2147483672"/>
              <pc:sldLayoutMk cId="3040018200" sldId="2147483703"/>
              <ac:spMk id="9" creationId="{8AFBD3BA-7926-4EC0-94F5-0701CAEE6230}"/>
            </ac:spMkLst>
          </pc:spChg>
        </pc:sldLayoutChg>
        <pc:sldLayoutChg chg="addSp delSp modSp add mod modTransition">
          <pc:chgData name="Martynas Švarcas" userId="72a2ec02-2417-4a63-8616-1dd6f9a90bb7" providerId="ADAL" clId="{28C93E15-3D3C-425E-B5ED-A3136C9C500E}" dt="2021-08-10T11:08:22.383" v="65" actId="6014"/>
          <pc:sldLayoutMkLst>
            <pc:docMk/>
            <pc:sldMasterMk cId="3610518688" sldId="2147483672"/>
            <pc:sldLayoutMk cId="2948641477" sldId="2147483704"/>
          </pc:sldLayoutMkLst>
          <pc:grpChg chg="del">
            <ac:chgData name="Martynas Švarcas" userId="72a2ec02-2417-4a63-8616-1dd6f9a90bb7" providerId="ADAL" clId="{28C93E15-3D3C-425E-B5ED-A3136C9C500E}" dt="2021-08-10T10:43:13.796" v="47" actId="478"/>
            <ac:grpSpMkLst>
              <pc:docMk/>
              <pc:sldMasterMk cId="3610518688" sldId="2147483672"/>
              <pc:sldLayoutMk cId="2948641477" sldId="2147483704"/>
              <ac:grpSpMk id="50" creationId="{222D8F63-BA93-4A98-9595-90E3ADDB5148}"/>
            </ac:grpSpMkLst>
          </pc:grpChg>
          <pc:picChg chg="add del mod">
            <ac:chgData name="Martynas Švarcas" userId="72a2ec02-2417-4a63-8616-1dd6f9a90bb7" providerId="ADAL" clId="{28C93E15-3D3C-425E-B5ED-A3136C9C500E}" dt="2021-08-10T10:43:12.679" v="46" actId="21"/>
            <ac:picMkLst>
              <pc:docMk/>
              <pc:sldMasterMk cId="3610518688" sldId="2147483672"/>
              <pc:sldLayoutMk cId="2948641477" sldId="2147483704"/>
              <ac:picMk id="3" creationId="{9BCC1FBF-B673-48C5-833C-F111EBDA5FD6}"/>
            </ac:picMkLst>
          </pc:picChg>
          <pc:picChg chg="add mod">
            <ac:chgData name="Martynas Švarcas" userId="72a2ec02-2417-4a63-8616-1dd6f9a90bb7" providerId="ADAL" clId="{28C93E15-3D3C-425E-B5ED-A3136C9C500E}" dt="2021-08-10T10:43:13.981" v="48"/>
            <ac:picMkLst>
              <pc:docMk/>
              <pc:sldMasterMk cId="3610518688" sldId="2147483672"/>
              <pc:sldLayoutMk cId="2948641477" sldId="2147483704"/>
              <ac:picMk id="10" creationId="{13480045-D53F-426A-BF1A-569D59AB8237}"/>
            </ac:picMkLst>
          </pc:picChg>
        </pc:sldLayoutChg>
        <pc:sldLayoutChg chg="addSp delSp modSp add mod modTransition">
          <pc:chgData name="Martynas Švarcas" userId="72a2ec02-2417-4a63-8616-1dd6f9a90bb7" providerId="ADAL" clId="{28C93E15-3D3C-425E-B5ED-A3136C9C500E}" dt="2021-08-10T11:08:10.825" v="63" actId="6014"/>
          <pc:sldLayoutMkLst>
            <pc:docMk/>
            <pc:sldMasterMk cId="3610518688" sldId="2147483672"/>
            <pc:sldLayoutMk cId="1613910870" sldId="2147483705"/>
          </pc:sldLayoutMkLst>
          <pc:grpChg chg="del">
            <ac:chgData name="Martynas Švarcas" userId="72a2ec02-2417-4a63-8616-1dd6f9a90bb7" providerId="ADAL" clId="{28C93E15-3D3C-425E-B5ED-A3136C9C500E}" dt="2021-08-10T10:43:27.496" v="50" actId="478"/>
            <ac:grpSpMkLst>
              <pc:docMk/>
              <pc:sldMasterMk cId="3610518688" sldId="2147483672"/>
              <pc:sldLayoutMk cId="1613910870" sldId="2147483705"/>
              <ac:grpSpMk id="36" creationId="{E2EAD613-33BA-4175-9DBA-7638E4E9A64C}"/>
            </ac:grpSpMkLst>
          </pc:grpChg>
          <pc:picChg chg="add mod">
            <ac:chgData name="Martynas Švarcas" userId="72a2ec02-2417-4a63-8616-1dd6f9a90bb7" providerId="ADAL" clId="{28C93E15-3D3C-425E-B5ED-A3136C9C500E}" dt="2021-08-10T10:43:27.680" v="51"/>
            <ac:picMkLst>
              <pc:docMk/>
              <pc:sldMasterMk cId="3610518688" sldId="2147483672"/>
              <pc:sldLayoutMk cId="1613910870" sldId="2147483705"/>
              <ac:picMk id="8" creationId="{5A40C8E9-FCC3-423F-AB8E-2B5EC5AF908D}"/>
            </ac:picMkLst>
          </pc:picChg>
        </pc:sldLayoutChg>
        <pc:sldLayoutChg chg="addSp delSp modSp add mod modTransition">
          <pc:chgData name="Martynas Švarcas" userId="72a2ec02-2417-4a63-8616-1dd6f9a90bb7" providerId="ADAL" clId="{28C93E15-3D3C-425E-B5ED-A3136C9C500E}" dt="2021-08-10T11:08:02.502" v="61" actId="6014"/>
          <pc:sldLayoutMkLst>
            <pc:docMk/>
            <pc:sldMasterMk cId="3610518688" sldId="2147483672"/>
            <pc:sldLayoutMk cId="2616348533" sldId="2147483706"/>
          </pc:sldLayoutMkLst>
          <pc:grpChg chg="del">
            <ac:chgData name="Martynas Švarcas" userId="72a2ec02-2417-4a63-8616-1dd6f9a90bb7" providerId="ADAL" clId="{28C93E15-3D3C-425E-B5ED-A3136C9C500E}" dt="2021-08-10T10:44:03.658" v="58" actId="478"/>
            <ac:grpSpMkLst>
              <pc:docMk/>
              <pc:sldMasterMk cId="3610518688" sldId="2147483672"/>
              <pc:sldLayoutMk cId="2616348533" sldId="2147483706"/>
              <ac:grpSpMk id="42" creationId="{639CEFF3-8D9C-4839-84B8-1BC19D1AF92B}"/>
            </ac:grpSpMkLst>
          </pc:grpChg>
          <pc:picChg chg="add del mod">
            <ac:chgData name="Martynas Švarcas" userId="72a2ec02-2417-4a63-8616-1dd6f9a90bb7" providerId="ADAL" clId="{28C93E15-3D3C-425E-B5ED-A3136C9C500E}" dt="2021-08-10T10:44:02.602" v="57" actId="21"/>
            <ac:picMkLst>
              <pc:docMk/>
              <pc:sldMasterMk cId="3610518688" sldId="2147483672"/>
              <pc:sldLayoutMk cId="2616348533" sldId="2147483706"/>
              <ac:picMk id="3" creationId="{13EE696E-84FB-489C-9F3F-BC401D92BA84}"/>
            </ac:picMkLst>
          </pc:picChg>
          <pc:picChg chg="add mod">
            <ac:chgData name="Martynas Švarcas" userId="72a2ec02-2417-4a63-8616-1dd6f9a90bb7" providerId="ADAL" clId="{28C93E15-3D3C-425E-B5ED-A3136C9C500E}" dt="2021-08-10T10:44:03.827" v="59"/>
            <ac:picMkLst>
              <pc:docMk/>
              <pc:sldMasterMk cId="3610518688" sldId="2147483672"/>
              <pc:sldLayoutMk cId="2616348533" sldId="2147483706"/>
              <ac:picMk id="10" creationId="{D95D8703-4FBA-4467-BAAF-15BC494F5669}"/>
            </ac:picMkLst>
          </pc:picChg>
        </pc:sldLayoutChg>
      </pc:sldMasterChg>
    </pc:docChg>
  </pc:docChgLst>
  <pc:docChgLst>
    <pc:chgData name="Justina Vaitkevičė" userId="45efbbb3-577e-437d-96fa-e4a20af112c9" providerId="ADAL" clId="{966BBC0A-E403-42A9-B23B-B7526B126274}"/>
    <pc:docChg chg="addSld">
      <pc:chgData name="Justina Vaitkevičė" userId="45efbbb3-577e-437d-96fa-e4a20af112c9" providerId="ADAL" clId="{966BBC0A-E403-42A9-B23B-B7526B126274}" dt="2021-10-04T12:07:29.743" v="4" actId="680"/>
      <pc:docMkLst>
        <pc:docMk/>
      </pc:docMkLst>
      <pc:sldChg chg="new">
        <pc:chgData name="Justina Vaitkevičė" userId="45efbbb3-577e-437d-96fa-e4a20af112c9" providerId="ADAL" clId="{966BBC0A-E403-42A9-B23B-B7526B126274}" dt="2021-10-04T12:07:19.913" v="0" actId="680"/>
        <pc:sldMkLst>
          <pc:docMk/>
          <pc:sldMk cId="3187261615" sldId="259"/>
        </pc:sldMkLst>
      </pc:sldChg>
      <pc:sldChg chg="new">
        <pc:chgData name="Justina Vaitkevičė" userId="45efbbb3-577e-437d-96fa-e4a20af112c9" providerId="ADAL" clId="{966BBC0A-E403-42A9-B23B-B7526B126274}" dt="2021-10-04T12:07:21.575" v="1" actId="680"/>
        <pc:sldMkLst>
          <pc:docMk/>
          <pc:sldMk cId="213763919" sldId="260"/>
        </pc:sldMkLst>
      </pc:sldChg>
      <pc:sldChg chg="new">
        <pc:chgData name="Justina Vaitkevičė" userId="45efbbb3-577e-437d-96fa-e4a20af112c9" providerId="ADAL" clId="{966BBC0A-E403-42A9-B23B-B7526B126274}" dt="2021-10-04T12:07:23.386" v="2" actId="680"/>
        <pc:sldMkLst>
          <pc:docMk/>
          <pc:sldMk cId="3896853095" sldId="261"/>
        </pc:sldMkLst>
      </pc:sldChg>
      <pc:sldChg chg="new">
        <pc:chgData name="Justina Vaitkevičė" userId="45efbbb3-577e-437d-96fa-e4a20af112c9" providerId="ADAL" clId="{966BBC0A-E403-42A9-B23B-B7526B126274}" dt="2021-10-04T12:07:27.805" v="3" actId="680"/>
        <pc:sldMkLst>
          <pc:docMk/>
          <pc:sldMk cId="1280061495" sldId="262"/>
        </pc:sldMkLst>
      </pc:sldChg>
      <pc:sldChg chg="new">
        <pc:chgData name="Justina Vaitkevičė" userId="45efbbb3-577e-437d-96fa-e4a20af112c9" providerId="ADAL" clId="{966BBC0A-E403-42A9-B23B-B7526B126274}" dt="2021-10-04T12:07:29.743" v="4" actId="680"/>
        <pc:sldMkLst>
          <pc:docMk/>
          <pc:sldMk cId="1338865313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(1.1)">
    <p:bg>
      <p:bgPr>
        <a:solidFill>
          <a:srgbClr val="5896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6">
            <a:extLst>
              <a:ext uri="{FF2B5EF4-FFF2-40B4-BE49-F238E27FC236}">
                <a16:creationId xmlns:a16="http://schemas.microsoft.com/office/drawing/2014/main" id="{5940AD25-AB45-4754-8005-A6049ACB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652" y="-355808"/>
            <a:ext cx="7711949" cy="4346734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322C3BA-70EA-4F3A-9DB4-7A114E95097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9" name="Teksto vietos rezervavimo ženklas 16">
            <a:extLst>
              <a:ext uri="{FF2B5EF4-FFF2-40B4-BE49-F238E27FC236}">
                <a16:creationId xmlns:a16="http://schemas.microsoft.com/office/drawing/2014/main" id="{F5E250DA-60DC-44EC-BAC9-AC0EA2F49BD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8650" y="3535363"/>
            <a:ext cx="2473325" cy="2968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00"/>
            </a:lvl2pPr>
            <a:lvl3pPr marL="685800" indent="0">
              <a:buNone/>
              <a:defRPr sz="100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pPr lvl="0"/>
            <a:r>
              <a:rPr lang="lt-LT" dirty="0"/>
              <a:t>Vardas pavardė</a:t>
            </a:r>
          </a:p>
        </p:txBody>
      </p:sp>
      <p:grpSp>
        <p:nvGrpSpPr>
          <p:cNvPr id="50" name="Grupė 49">
            <a:extLst>
              <a:ext uri="{FF2B5EF4-FFF2-40B4-BE49-F238E27FC236}">
                <a16:creationId xmlns:a16="http://schemas.microsoft.com/office/drawing/2014/main" id="{222D8F63-BA93-4A98-9595-90E3ADDB5148}"/>
              </a:ext>
            </a:extLst>
          </p:cNvPr>
          <p:cNvGrpSpPr/>
          <p:nvPr userDrawn="1"/>
        </p:nvGrpSpPr>
        <p:grpSpPr>
          <a:xfrm>
            <a:off x="628650" y="4013226"/>
            <a:ext cx="2612517" cy="619497"/>
            <a:chOff x="628650" y="4013226"/>
            <a:chExt cx="2612517" cy="619497"/>
          </a:xfrm>
        </p:grpSpPr>
        <p:pic>
          <p:nvPicPr>
            <p:cNvPr id="41" name="Picture 3">
              <a:extLst>
                <a:ext uri="{FF2B5EF4-FFF2-40B4-BE49-F238E27FC236}">
                  <a16:creationId xmlns:a16="http://schemas.microsoft.com/office/drawing/2014/main" id="{B25825B5-97B8-4C68-8D49-52E5CCC6AF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4025485"/>
              <a:ext cx="1602191" cy="607238"/>
            </a:xfrm>
            <a:prstGeom prst="rect">
              <a:avLst/>
            </a:prstGeom>
          </p:spPr>
        </p:pic>
        <p:pic>
          <p:nvPicPr>
            <p:cNvPr id="49" name="Picture 14">
              <a:extLst>
                <a:ext uri="{FF2B5EF4-FFF2-40B4-BE49-F238E27FC236}">
                  <a16:creationId xmlns:a16="http://schemas.microsoft.com/office/drawing/2014/main" id="{1CD2693B-4D68-44EA-A49D-6C69CD6AEC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7878" y="4013226"/>
              <a:ext cx="653289" cy="619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904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nis elementas 3">
            <a:extLst>
              <a:ext uri="{FF2B5EF4-FFF2-40B4-BE49-F238E27FC236}">
                <a16:creationId xmlns:a16="http://schemas.microsoft.com/office/drawing/2014/main" id="{1A4F210B-085E-4A38-9E67-BF0605F52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3055" y="1714803"/>
            <a:ext cx="1857889" cy="171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ščia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05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(1.2)">
    <p:bg>
      <p:bgPr>
        <a:solidFill>
          <a:srgbClr val="5896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6">
            <a:extLst>
              <a:ext uri="{FF2B5EF4-FFF2-40B4-BE49-F238E27FC236}">
                <a16:creationId xmlns:a16="http://schemas.microsoft.com/office/drawing/2014/main" id="{5940AD25-AB45-4754-8005-A6049ACB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652" y="-355808"/>
            <a:ext cx="7711949" cy="4346734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322C3BA-70EA-4F3A-9DB4-7A114E95097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9" name="Teksto vietos rezervavimo ženklas 16">
            <a:extLst>
              <a:ext uri="{FF2B5EF4-FFF2-40B4-BE49-F238E27FC236}">
                <a16:creationId xmlns:a16="http://schemas.microsoft.com/office/drawing/2014/main" id="{F5E250DA-60DC-44EC-BAC9-AC0EA2F49BD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8650" y="3535363"/>
            <a:ext cx="2473325" cy="2968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00"/>
            </a:lvl2pPr>
            <a:lvl3pPr marL="685800" indent="0">
              <a:buNone/>
              <a:defRPr sz="100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pPr lvl="0"/>
            <a:r>
              <a:rPr lang="lt-LT" dirty="0"/>
              <a:t>Vardas pavardė</a:t>
            </a:r>
          </a:p>
        </p:txBody>
      </p:sp>
      <p:pic>
        <p:nvPicPr>
          <p:cNvPr id="10" name="Grafinis elementas 9">
            <a:extLst>
              <a:ext uri="{FF2B5EF4-FFF2-40B4-BE49-F238E27FC236}">
                <a16:creationId xmlns:a16="http://schemas.microsoft.com/office/drawing/2014/main" id="{13480045-D53F-426A-BF1A-569D59AB82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651" y="4023601"/>
            <a:ext cx="1380454" cy="60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4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su nuotrauka (1.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D7E62-7B44-47BD-AB8B-24346D0FC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1302846-9AF3-409F-84AE-54F867605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/>
              <a:t>Paantraštė, kai norima daugiau teksto</a:t>
            </a:r>
          </a:p>
        </p:txBody>
      </p:sp>
      <p:grpSp>
        <p:nvGrpSpPr>
          <p:cNvPr id="36" name="Grupė 35">
            <a:extLst>
              <a:ext uri="{FF2B5EF4-FFF2-40B4-BE49-F238E27FC236}">
                <a16:creationId xmlns:a16="http://schemas.microsoft.com/office/drawing/2014/main" id="{E2EAD613-33BA-4175-9DBA-7638E4E9A64C}"/>
              </a:ext>
            </a:extLst>
          </p:cNvPr>
          <p:cNvGrpSpPr/>
          <p:nvPr userDrawn="1"/>
        </p:nvGrpSpPr>
        <p:grpSpPr>
          <a:xfrm>
            <a:off x="628650" y="4013226"/>
            <a:ext cx="2612517" cy="619497"/>
            <a:chOff x="628650" y="4013226"/>
            <a:chExt cx="2612517" cy="619497"/>
          </a:xfrm>
        </p:grpSpPr>
        <p:pic>
          <p:nvPicPr>
            <p:cNvPr id="37" name="Picture 3">
              <a:extLst>
                <a:ext uri="{FF2B5EF4-FFF2-40B4-BE49-F238E27FC236}">
                  <a16:creationId xmlns:a16="http://schemas.microsoft.com/office/drawing/2014/main" id="{4AAE3FB3-3274-4CF9-984C-EFBB478A70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4025485"/>
              <a:ext cx="1602191" cy="607238"/>
            </a:xfrm>
            <a:prstGeom prst="rect">
              <a:avLst/>
            </a:prstGeom>
          </p:spPr>
        </p:pic>
        <p:pic>
          <p:nvPicPr>
            <p:cNvPr id="38" name="Picture 14">
              <a:extLst>
                <a:ext uri="{FF2B5EF4-FFF2-40B4-BE49-F238E27FC236}">
                  <a16:creationId xmlns:a16="http://schemas.microsoft.com/office/drawing/2014/main" id="{AE34D4B9-5AFE-4C1D-9C00-06E86D262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7878" y="4013226"/>
              <a:ext cx="653289" cy="619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569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su nuotrauka (1.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D7E62-7B44-47BD-AB8B-24346D0FC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1302846-9AF3-409F-84AE-54F867605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/>
              <a:t>Paantraštė, kai norima daugiau teksto</a:t>
            </a:r>
          </a:p>
        </p:txBody>
      </p:sp>
      <p:pic>
        <p:nvPicPr>
          <p:cNvPr id="8" name="Grafinis elementas 7">
            <a:extLst>
              <a:ext uri="{FF2B5EF4-FFF2-40B4-BE49-F238E27FC236}">
                <a16:creationId xmlns:a16="http://schemas.microsoft.com/office/drawing/2014/main" id="{5A40C8E9-FCC3-423F-AB8E-2B5EC5AF9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1" y="4023601"/>
            <a:ext cx="1380454" cy="60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1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su nuotrauka (2.1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D7E62-7B44-47BD-AB8B-24346D0FC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1302846-9AF3-409F-84AE-54F867605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/>
              <a:t>Paantraštė, kai norima daugiau teksto</a:t>
            </a:r>
          </a:p>
        </p:txBody>
      </p:sp>
      <p:grpSp>
        <p:nvGrpSpPr>
          <p:cNvPr id="42" name="Grupė 41">
            <a:extLst>
              <a:ext uri="{FF2B5EF4-FFF2-40B4-BE49-F238E27FC236}">
                <a16:creationId xmlns:a16="http://schemas.microsoft.com/office/drawing/2014/main" id="{639CEFF3-8D9C-4839-84B8-1BC19D1AF92B}"/>
              </a:ext>
            </a:extLst>
          </p:cNvPr>
          <p:cNvGrpSpPr/>
          <p:nvPr userDrawn="1"/>
        </p:nvGrpSpPr>
        <p:grpSpPr>
          <a:xfrm>
            <a:off x="628649" y="3990341"/>
            <a:ext cx="2592040" cy="656214"/>
            <a:chOff x="628649" y="3990341"/>
            <a:chExt cx="2592040" cy="656214"/>
          </a:xfrm>
        </p:grpSpPr>
        <p:pic>
          <p:nvPicPr>
            <p:cNvPr id="8" name="Grafinis elementas 7">
              <a:extLst>
                <a:ext uri="{FF2B5EF4-FFF2-40B4-BE49-F238E27FC236}">
                  <a16:creationId xmlns:a16="http://schemas.microsoft.com/office/drawing/2014/main" id="{89B75F9D-A27C-449C-9F1C-7B98D95C6D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8649" y="4025485"/>
              <a:ext cx="1602191" cy="608296"/>
            </a:xfrm>
            <a:prstGeom prst="rect">
              <a:avLst/>
            </a:prstGeom>
          </p:spPr>
        </p:pic>
        <p:pic>
          <p:nvPicPr>
            <p:cNvPr id="41" name="Grafinis elementas 40">
              <a:extLst>
                <a:ext uri="{FF2B5EF4-FFF2-40B4-BE49-F238E27FC236}">
                  <a16:creationId xmlns:a16="http://schemas.microsoft.com/office/drawing/2014/main" id="{4DDDDEAA-61AE-42C4-AB81-84D7E38A43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55607" y="3990341"/>
              <a:ext cx="665082" cy="656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313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su nuotrauka (2.2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D7E62-7B44-47BD-AB8B-24346D0FC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1302846-9AF3-409F-84AE-54F867605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/>
              <a:t>Paantraštė, kai norima daugiau teksto</a:t>
            </a:r>
          </a:p>
        </p:txBody>
      </p:sp>
      <p:pic>
        <p:nvPicPr>
          <p:cNvPr id="10" name="Grafinis elementas 9">
            <a:extLst>
              <a:ext uri="{FF2B5EF4-FFF2-40B4-BE49-F238E27FC236}">
                <a16:creationId xmlns:a16="http://schemas.microsoft.com/office/drawing/2014/main" id="{D95D8703-4FBA-4467-BAAF-15BC494F56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4025485"/>
            <a:ext cx="1407534" cy="62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4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aidrė su daugiau teks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ECF7C7B-1C39-44BC-8F63-7CAA958DB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738097"/>
            <a:ext cx="7044691" cy="487204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lt-LT" dirty="0"/>
              <a:t>Ilgesnės tekstinės skaidrės pavadinimas</a:t>
            </a:r>
          </a:p>
        </p:txBody>
      </p:sp>
      <p:sp>
        <p:nvSpPr>
          <p:cNvPr id="12" name="Teksto vietos rezervavimo ženklas 10">
            <a:extLst>
              <a:ext uri="{FF2B5EF4-FFF2-40B4-BE49-F238E27FC236}">
                <a16:creationId xmlns:a16="http://schemas.microsoft.com/office/drawing/2014/main" id="{010D5311-D9B7-426E-AF21-ACAA520698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49" y="1470660"/>
            <a:ext cx="7886703" cy="325059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14" name="Teksto vietos rezervavimo ženklas 12">
            <a:extLst>
              <a:ext uri="{FF2B5EF4-FFF2-40B4-BE49-F238E27FC236}">
                <a16:creationId xmlns:a16="http://schemas.microsoft.com/office/drawing/2014/main" id="{740E5A7A-BCE6-4A23-93A0-FBA807B785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49" y="422249"/>
            <a:ext cx="7044691" cy="2257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>
                <a:solidFill>
                  <a:srgbClr val="5896C4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Dalies pavadinimas</a:t>
            </a:r>
          </a:p>
        </p:txBody>
      </p:sp>
      <p:pic>
        <p:nvPicPr>
          <p:cNvPr id="24" name="Grafinis elementas 23">
            <a:extLst>
              <a:ext uri="{FF2B5EF4-FFF2-40B4-BE49-F238E27FC236}">
                <a16:creationId xmlns:a16="http://schemas.microsoft.com/office/drawing/2014/main" id="{EED3A776-094B-435D-96FC-C1896EFF31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2811" y="330071"/>
            <a:ext cx="665082" cy="6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77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aidrė su daugiau teksto ir nuotrauk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ECF7C7B-1C39-44BC-8F63-7CAA958DB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738097"/>
            <a:ext cx="5048251" cy="487204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Skaidrės pavadinimas</a:t>
            </a:r>
          </a:p>
        </p:txBody>
      </p:sp>
      <p:sp>
        <p:nvSpPr>
          <p:cNvPr id="6" name="Paveikslėlio vietos rezervavimo ženklas 3">
            <a:extLst>
              <a:ext uri="{FF2B5EF4-FFF2-40B4-BE49-F238E27FC236}">
                <a16:creationId xmlns:a16="http://schemas.microsoft.com/office/drawing/2014/main" id="{EF9BF9B9-9D20-4102-8E7E-36A5E17B21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7" name="Teksto vietos rezervavimo ženklas 10">
            <a:extLst>
              <a:ext uri="{FF2B5EF4-FFF2-40B4-BE49-F238E27FC236}">
                <a16:creationId xmlns:a16="http://schemas.microsoft.com/office/drawing/2014/main" id="{4E81477D-156F-448A-AE50-6CE3EA9ECA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49" y="1470660"/>
            <a:ext cx="5116831" cy="325059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9" name="Teksto vietos rezervavimo ženklas 12">
            <a:extLst>
              <a:ext uri="{FF2B5EF4-FFF2-40B4-BE49-F238E27FC236}">
                <a16:creationId xmlns:a16="http://schemas.microsoft.com/office/drawing/2014/main" id="{8AFBD3BA-7926-4EC0-94F5-0701CAEE62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422249"/>
            <a:ext cx="5048251" cy="2257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>
                <a:solidFill>
                  <a:srgbClr val="5896C4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Dalies pavadinimas</a:t>
            </a:r>
          </a:p>
        </p:txBody>
      </p:sp>
    </p:spTree>
    <p:extLst>
      <p:ext uri="{BB962C8B-B14F-4D97-AF65-F5344CB8AC3E}">
        <p14:creationId xmlns:p14="http://schemas.microsoft.com/office/powerpoint/2010/main" val="304001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baigo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>
            <a:extLst>
              <a:ext uri="{FF2B5EF4-FFF2-40B4-BE49-F238E27FC236}">
                <a16:creationId xmlns:a16="http://schemas.microsoft.com/office/drawing/2014/main" id="{B7205D93-D6C1-4F7C-AA0A-A653C78404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652" y="-355808"/>
            <a:ext cx="7711949" cy="4346734"/>
          </a:xfrm>
          <a:prstGeom prst="rect">
            <a:avLst/>
          </a:prstGeom>
        </p:spPr>
      </p:pic>
      <p:pic>
        <p:nvPicPr>
          <p:cNvPr id="11" name="Grafinis elementas 10">
            <a:extLst>
              <a:ext uri="{FF2B5EF4-FFF2-40B4-BE49-F238E27FC236}">
                <a16:creationId xmlns:a16="http://schemas.microsoft.com/office/drawing/2014/main" id="{6E5BF791-8B94-485E-BBED-53F080CFCB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7340" y="4349208"/>
            <a:ext cx="1529319" cy="485681"/>
          </a:xfrm>
          <a:prstGeom prst="rect">
            <a:avLst/>
          </a:prstGeom>
        </p:spPr>
      </p:pic>
      <p:sp>
        <p:nvSpPr>
          <p:cNvPr id="17" name="Teksto vietos rezervavimo ženklas 16">
            <a:extLst>
              <a:ext uri="{FF2B5EF4-FFF2-40B4-BE49-F238E27FC236}">
                <a16:creationId xmlns:a16="http://schemas.microsoft.com/office/drawing/2014/main" id="{46DE48DA-F667-4805-B173-1A8A303A0E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1530" y="1669256"/>
            <a:ext cx="4960937" cy="18049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400">
                <a:latin typeface="+mj-lt"/>
              </a:defRPr>
            </a:lvl1pPr>
          </a:lstStyle>
          <a:p>
            <a:pPr lvl="0"/>
            <a:r>
              <a:rPr lang="lt-LT" dirty="0"/>
              <a:t>Ačiū</a:t>
            </a:r>
          </a:p>
        </p:txBody>
      </p:sp>
    </p:spTree>
    <p:extLst>
      <p:ext uri="{BB962C8B-B14F-4D97-AF65-F5344CB8AC3E}">
        <p14:creationId xmlns:p14="http://schemas.microsoft.com/office/powerpoint/2010/main" val="28810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896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>
            <a:extLst>
              <a:ext uri="{FF2B5EF4-FFF2-40B4-BE49-F238E27FC236}">
                <a16:creationId xmlns:a16="http://schemas.microsoft.com/office/drawing/2014/main" id="{40A4D568-D8CB-498D-8323-006D8F91835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606" y="680049"/>
            <a:ext cx="4670279" cy="46702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grpSp>
        <p:nvGrpSpPr>
          <p:cNvPr id="33" name="Grupė 32">
            <a:extLst>
              <a:ext uri="{FF2B5EF4-FFF2-40B4-BE49-F238E27FC236}">
                <a16:creationId xmlns:a16="http://schemas.microsoft.com/office/drawing/2014/main" id="{2FA15E8E-6844-42EE-AEA6-9A4B858F0A05}"/>
              </a:ext>
            </a:extLst>
          </p:cNvPr>
          <p:cNvGrpSpPr/>
          <p:nvPr userDrawn="1"/>
        </p:nvGrpSpPr>
        <p:grpSpPr>
          <a:xfrm>
            <a:off x="628650" y="4013226"/>
            <a:ext cx="2612517" cy="619497"/>
            <a:chOff x="628650" y="4013226"/>
            <a:chExt cx="2612517" cy="619497"/>
          </a:xfrm>
        </p:grpSpPr>
        <p:pic>
          <p:nvPicPr>
            <p:cNvPr id="34" name="Picture 3">
              <a:extLst>
                <a:ext uri="{FF2B5EF4-FFF2-40B4-BE49-F238E27FC236}">
                  <a16:creationId xmlns:a16="http://schemas.microsoft.com/office/drawing/2014/main" id="{D3E02FA5-27F7-444C-A6C9-DC3B842E5B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4025485"/>
              <a:ext cx="1602191" cy="607238"/>
            </a:xfrm>
            <a:prstGeom prst="rect">
              <a:avLst/>
            </a:prstGeom>
          </p:spPr>
        </p:pic>
        <p:pic>
          <p:nvPicPr>
            <p:cNvPr id="35" name="Picture 14">
              <a:extLst>
                <a:ext uri="{FF2B5EF4-FFF2-40B4-BE49-F238E27FC236}">
                  <a16:creationId xmlns:a16="http://schemas.microsoft.com/office/drawing/2014/main" id="{D7F2E2E1-B54F-4A59-BD66-44AE5EB566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7878" y="4013226"/>
              <a:ext cx="653289" cy="619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0518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704" r:id="rId2"/>
    <p:sldLayoutId id="2147483674" r:id="rId3"/>
    <p:sldLayoutId id="2147483705" r:id="rId4"/>
    <p:sldLayoutId id="2147483701" r:id="rId5"/>
    <p:sldLayoutId id="2147483706" r:id="rId6"/>
    <p:sldLayoutId id="2147483702" r:id="rId7"/>
    <p:sldLayoutId id="2147483703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10F5B2B-2C5B-4E26-977F-917F192C7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0D3CA85E-7486-43EF-9B6E-250194586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4537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9B301-A4AB-4985-B531-3CEA3DE1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4E576-A344-43C3-8525-A3B56AAE3C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184FC3-1B4A-454E-ADC4-A7975FAF5E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87261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E869317-6C1A-4A18-A56E-70600E31E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B8F60F-2663-4EA6-ADAD-F572D1693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8094805-5991-4F69-8B26-6462D0F71C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3763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B88F1-1553-42B7-A7A1-DC1A5ED1B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6C8443-4BC0-4CEB-803D-57A5C3C5F1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F5E7E0-40DF-4C1D-A994-67A273C79C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4E7609-4E97-427E-8C5E-488D6EF567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96853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D1951E-E7C4-4AC8-96E1-80855F02A1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80061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865313"/>
      </p:ext>
    </p:extLst>
  </p:cSld>
  <p:clrMapOvr>
    <a:masterClrMapping/>
  </p:clrMapOvr>
</p:sld>
</file>

<file path=ppt/theme/theme1.xml><?xml version="1.0" encoding="utf-8"?>
<a:theme xmlns:a="http://schemas.openxmlformats.org/drawingml/2006/main" name="VDU_SMF">
  <a:themeElements>
    <a:clrScheme name="EVF">
      <a:dk1>
        <a:srgbClr val="000000"/>
      </a:dk1>
      <a:lt1>
        <a:srgbClr val="FFFFFF"/>
      </a:lt1>
      <a:dk2>
        <a:srgbClr val="000000"/>
      </a:dk2>
      <a:lt2>
        <a:srgbClr val="6CAB97"/>
      </a:lt2>
      <a:accent1>
        <a:srgbClr val="6BB0E1"/>
      </a:accent1>
      <a:accent2>
        <a:srgbClr val="6CAB97"/>
      </a:accent2>
      <a:accent3>
        <a:srgbClr val="F5BA2E"/>
      </a:accent3>
      <a:accent4>
        <a:srgbClr val="F05630"/>
      </a:accent4>
      <a:accent5>
        <a:srgbClr val="3864AA"/>
      </a:accent5>
      <a:accent6>
        <a:srgbClr val="259B48"/>
      </a:accent6>
      <a:hlink>
        <a:srgbClr val="218EC8"/>
      </a:hlink>
      <a:folHlink>
        <a:srgbClr val="966C97"/>
      </a:folHlink>
    </a:clrScheme>
    <a:fontScheme name="Pasirinktinis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0</Words>
  <Application>Microsoft Office PowerPoint</Application>
  <PresentationFormat>On-screen Show (16:9)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Georgia</vt:lpstr>
      <vt:lpstr>VDU_SMF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Justina Vaitkevičė</cp:lastModifiedBy>
  <cp:revision>87</cp:revision>
  <cp:lastPrinted>2017-05-22T10:26:14Z</cp:lastPrinted>
  <dcterms:created xsi:type="dcterms:W3CDTF">2017-05-22T06:50:24Z</dcterms:created>
  <dcterms:modified xsi:type="dcterms:W3CDTF">2021-10-04T12:07:30Z</dcterms:modified>
</cp:coreProperties>
</file>