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B5C"/>
    <a:srgbClr val="774F74"/>
    <a:srgbClr val="236FA8"/>
    <a:srgbClr val="D3BA51"/>
    <a:srgbClr val="3AA669"/>
    <a:srgbClr val="69A48D"/>
    <a:srgbClr val="262A34"/>
    <a:srgbClr val="78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7134"/>
  </p:normalViewPr>
  <p:slideViewPr>
    <p:cSldViewPr snapToGrid="0" snapToObjects="1">
      <p:cViewPr varScale="1">
        <p:scale>
          <a:sx n="208" d="100"/>
          <a:sy n="208" d="100"/>
        </p:scale>
        <p:origin x="45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a Vaitkevičė" userId="45efbbb3-577e-437d-96fa-e4a20af112c9" providerId="ADAL" clId="{4E6EDB9B-D564-4F6D-9FE7-EBFD4708C719}"/>
    <pc:docChg chg="addSld">
      <pc:chgData name="Justina Vaitkevičė" userId="45efbbb3-577e-437d-96fa-e4a20af112c9" providerId="ADAL" clId="{4E6EDB9B-D564-4F6D-9FE7-EBFD4708C719}" dt="2021-10-04T12:06:00.725" v="4" actId="680"/>
      <pc:docMkLst>
        <pc:docMk/>
      </pc:docMkLst>
      <pc:sldChg chg="new">
        <pc:chgData name="Justina Vaitkevičė" userId="45efbbb3-577e-437d-96fa-e4a20af112c9" providerId="ADAL" clId="{4E6EDB9B-D564-4F6D-9FE7-EBFD4708C719}" dt="2021-10-04T12:05:52.424" v="0" actId="680"/>
        <pc:sldMkLst>
          <pc:docMk/>
          <pc:sldMk cId="3173787668" sldId="259"/>
        </pc:sldMkLst>
      </pc:sldChg>
      <pc:sldChg chg="new">
        <pc:chgData name="Justina Vaitkevičė" userId="45efbbb3-577e-437d-96fa-e4a20af112c9" providerId="ADAL" clId="{4E6EDB9B-D564-4F6D-9FE7-EBFD4708C719}" dt="2021-10-04T12:05:54.584" v="1" actId="680"/>
        <pc:sldMkLst>
          <pc:docMk/>
          <pc:sldMk cId="534344150" sldId="260"/>
        </pc:sldMkLst>
      </pc:sldChg>
      <pc:sldChg chg="new">
        <pc:chgData name="Justina Vaitkevičė" userId="45efbbb3-577e-437d-96fa-e4a20af112c9" providerId="ADAL" clId="{4E6EDB9B-D564-4F6D-9FE7-EBFD4708C719}" dt="2021-10-04T12:05:56.578" v="2" actId="680"/>
        <pc:sldMkLst>
          <pc:docMk/>
          <pc:sldMk cId="2490030475" sldId="261"/>
        </pc:sldMkLst>
      </pc:sldChg>
      <pc:sldChg chg="new">
        <pc:chgData name="Justina Vaitkevičė" userId="45efbbb3-577e-437d-96fa-e4a20af112c9" providerId="ADAL" clId="{4E6EDB9B-D564-4F6D-9FE7-EBFD4708C719}" dt="2021-10-04T12:05:58.677" v="3" actId="680"/>
        <pc:sldMkLst>
          <pc:docMk/>
          <pc:sldMk cId="1176155482" sldId="262"/>
        </pc:sldMkLst>
      </pc:sldChg>
      <pc:sldChg chg="new">
        <pc:chgData name="Justina Vaitkevičė" userId="45efbbb3-577e-437d-96fa-e4a20af112c9" providerId="ADAL" clId="{4E6EDB9B-D564-4F6D-9FE7-EBFD4708C719}" dt="2021-10-04T12:06:00.725" v="4" actId="680"/>
        <pc:sldMkLst>
          <pc:docMk/>
          <pc:sldMk cId="2812833688" sldId="263"/>
        </pc:sldMkLst>
      </pc:sldChg>
    </pc:docChg>
  </pc:docChgLst>
  <pc:docChgLst>
    <pc:chgData name="Martynas Švarcas" userId="72a2ec02-2417-4a63-8616-1dd6f9a90bb7" providerId="ADAL" clId="{C2BD9401-DF56-46BD-8174-2DB779D35F01}"/>
    <pc:docChg chg="custSel modSld modMainMaster">
      <pc:chgData name="Martynas Švarcas" userId="72a2ec02-2417-4a63-8616-1dd6f9a90bb7" providerId="ADAL" clId="{C2BD9401-DF56-46BD-8174-2DB779D35F01}" dt="2021-08-10T11:06:21.061" v="60" actId="6014"/>
      <pc:docMkLst>
        <pc:docMk/>
      </pc:docMkLst>
      <pc:sldMasterChg chg="addSp delSp modSp mod addSldLayout modSldLayout">
        <pc:chgData name="Martynas Švarcas" userId="72a2ec02-2417-4a63-8616-1dd6f9a90bb7" providerId="ADAL" clId="{C2BD9401-DF56-46BD-8174-2DB779D35F01}" dt="2021-08-10T11:06:21.061" v="60" actId="6014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C2BD9401-DF56-46BD-8174-2DB779D35F01}" dt="2021-08-10T08:01:10.093" v="15" actId="478"/>
          <ac:grpSpMkLst>
            <pc:docMk/>
            <pc:sldMasterMk cId="3610518688" sldId="2147483672"/>
            <ac:grpSpMk id="22" creationId="{EB69AF96-8B6E-436E-939A-CA841A83FB68}"/>
          </ac:grpSpMkLst>
        </pc:grpChg>
        <pc:grpChg chg="add mod">
          <ac:chgData name="Martynas Švarcas" userId="72a2ec02-2417-4a63-8616-1dd6f9a90bb7" providerId="ADAL" clId="{C2BD9401-DF56-46BD-8174-2DB779D35F01}" dt="2021-08-10T08:01:10.293" v="16"/>
          <ac:grpSpMkLst>
            <pc:docMk/>
            <pc:sldMasterMk cId="3610518688" sldId="2147483672"/>
            <ac:grpSpMk id="25" creationId="{2367FABB-CA93-4C78-B3BA-9C7CF715F7F9}"/>
          </ac:grpSpMkLst>
        </pc:grpChg>
        <pc:picChg chg="mod">
          <ac:chgData name="Martynas Švarcas" userId="72a2ec02-2417-4a63-8616-1dd6f9a90bb7" providerId="ADAL" clId="{C2BD9401-DF56-46BD-8174-2DB779D35F01}" dt="2021-08-10T08:01:10.293" v="16"/>
          <ac:picMkLst>
            <pc:docMk/>
            <pc:sldMasterMk cId="3610518688" sldId="2147483672"/>
            <ac:picMk id="26" creationId="{CE754043-4B3E-48AE-AC1B-457515DF41EF}"/>
          </ac:picMkLst>
        </pc:picChg>
        <pc:picChg chg="mod">
          <ac:chgData name="Martynas Švarcas" userId="72a2ec02-2417-4a63-8616-1dd6f9a90bb7" providerId="ADAL" clId="{C2BD9401-DF56-46BD-8174-2DB779D35F01}" dt="2021-08-10T08:01:10.293" v="16"/>
          <ac:picMkLst>
            <pc:docMk/>
            <pc:sldMasterMk cId="3610518688" sldId="2147483672"/>
            <ac:picMk id="27" creationId="{921F347B-6802-40B1-AACD-45BA6BB3B38E}"/>
          </ac:picMkLst>
        </pc:picChg>
        <pc:sldLayoutChg chg="addSp delSp modSp mod">
          <pc:chgData name="Martynas Švarcas" userId="72a2ec02-2417-4a63-8616-1dd6f9a90bb7" providerId="ADAL" clId="{C2BD9401-DF56-46BD-8174-2DB779D35F01}" dt="2021-08-10T11:06:08.899" v="57" actId="6014"/>
          <pc:sldLayoutMkLst>
            <pc:docMk/>
            <pc:sldMasterMk cId="3610518688" sldId="2147483672"/>
            <pc:sldLayoutMk cId="805699138" sldId="2147483674"/>
          </pc:sldLayoutMkLst>
          <pc:grpChg chg="del">
            <ac:chgData name="Martynas Švarcas" userId="72a2ec02-2417-4a63-8616-1dd6f9a90bb7" providerId="ADAL" clId="{C2BD9401-DF56-46BD-8174-2DB779D35F01}" dt="2021-08-10T08:01:14.980" v="17" actId="478"/>
            <ac:grpSpMkLst>
              <pc:docMk/>
              <pc:sldMasterMk cId="3610518688" sldId="2147483672"/>
              <pc:sldLayoutMk cId="805699138" sldId="2147483674"/>
              <ac:grpSpMk id="24" creationId="{DFD44BFC-3CE7-4D87-BCF7-55444A927B6D}"/>
            </ac:grpSpMkLst>
          </pc:grpChg>
          <pc:grpChg chg="add mod">
            <ac:chgData name="Martynas Švarcas" userId="72a2ec02-2417-4a63-8616-1dd6f9a90bb7" providerId="ADAL" clId="{C2BD9401-DF56-46BD-8174-2DB779D35F01}" dt="2021-08-10T08:01:15.193" v="18"/>
            <ac:grpSpMkLst>
              <pc:docMk/>
              <pc:sldMasterMk cId="3610518688" sldId="2147483672"/>
              <pc:sldLayoutMk cId="805699138" sldId="2147483674"/>
              <ac:grpSpMk id="27" creationId="{840A64AE-CBEF-4954-B084-C28BEDC82544}"/>
            </ac:grpSpMkLst>
          </pc:grpChg>
          <pc:picChg chg="mod">
            <ac:chgData name="Martynas Švarcas" userId="72a2ec02-2417-4a63-8616-1dd6f9a90bb7" providerId="ADAL" clId="{C2BD9401-DF56-46BD-8174-2DB779D35F01}" dt="2021-08-10T08:01:15.193" v="18"/>
            <ac:picMkLst>
              <pc:docMk/>
              <pc:sldMasterMk cId="3610518688" sldId="2147483672"/>
              <pc:sldLayoutMk cId="805699138" sldId="2147483674"/>
              <ac:picMk id="28" creationId="{35BC0D41-0974-48B8-A444-808936EB37E4}"/>
            </ac:picMkLst>
          </pc:picChg>
          <pc:picChg chg="mod">
            <ac:chgData name="Martynas Švarcas" userId="72a2ec02-2417-4a63-8616-1dd6f9a90bb7" providerId="ADAL" clId="{C2BD9401-DF56-46BD-8174-2DB779D35F01}" dt="2021-08-10T08:01:15.193" v="18"/>
            <ac:picMkLst>
              <pc:docMk/>
              <pc:sldMasterMk cId="3610518688" sldId="2147483672"/>
              <pc:sldLayoutMk cId="805699138" sldId="2147483674"/>
              <ac:picMk id="29" creationId="{1302E278-73D4-48B3-A694-10DC6F2DFAE9}"/>
            </ac:picMkLst>
          </pc:picChg>
        </pc:sldLayoutChg>
        <pc:sldLayoutChg chg="addSp delSp modSp mod">
          <pc:chgData name="Martynas Švarcas" userId="72a2ec02-2417-4a63-8616-1dd6f9a90bb7" providerId="ADAL" clId="{C2BD9401-DF56-46BD-8174-2DB779D35F01}" dt="2021-08-10T08:01:24.183" v="23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C2BD9401-DF56-46BD-8174-2DB779D35F01}" dt="2021-08-10T08:01:20.823" v="21" actId="478"/>
            <ac:picMkLst>
              <pc:docMk/>
              <pc:sldMasterMk cId="3610518688" sldId="2147483672"/>
              <pc:sldLayoutMk cId="288105219" sldId="2147483683"/>
              <ac:picMk id="8" creationId="{3B5ADBBA-1DED-4C90-8EBA-2156C601BA13}"/>
            </ac:picMkLst>
          </pc:picChg>
          <pc:picChg chg="add del mod">
            <ac:chgData name="Martynas Švarcas" userId="72a2ec02-2417-4a63-8616-1dd6f9a90bb7" providerId="ADAL" clId="{C2BD9401-DF56-46BD-8174-2DB779D35F01}" dt="2021-08-10T08:01:20.590" v="20"/>
            <ac:picMkLst>
              <pc:docMk/>
              <pc:sldMasterMk cId="3610518688" sldId="2147483672"/>
              <pc:sldLayoutMk cId="288105219" sldId="2147483683"/>
              <ac:picMk id="9" creationId="{3ABEA352-22CB-4DE3-8B4D-3A475318472B}"/>
            </ac:picMkLst>
          </pc:picChg>
          <pc:picChg chg="add mod ord">
            <ac:chgData name="Martynas Švarcas" userId="72a2ec02-2417-4a63-8616-1dd6f9a90bb7" providerId="ADAL" clId="{C2BD9401-DF56-46BD-8174-2DB779D35F01}" dt="2021-08-10T08:01:24.183" v="23" actId="167"/>
            <ac:picMkLst>
              <pc:docMk/>
              <pc:sldMasterMk cId="3610518688" sldId="2147483672"/>
              <pc:sldLayoutMk cId="288105219" sldId="2147483683"/>
              <ac:picMk id="10" creationId="{1117152D-71BA-4EE7-A88E-11D89D0EA660}"/>
            </ac:picMkLst>
          </pc:picChg>
        </pc:sldLayoutChg>
        <pc:sldLayoutChg chg="addSp delSp modSp mod setBg">
          <pc:chgData name="Martynas Švarcas" userId="72a2ec02-2417-4a63-8616-1dd6f9a90bb7" providerId="ADAL" clId="{C2BD9401-DF56-46BD-8174-2DB779D35F01}" dt="2021-08-10T11:06:01.060" v="55" actId="6014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C2BD9401-DF56-46BD-8174-2DB779D35F01}" dt="2021-08-10T08:00:48.462" v="5" actId="165"/>
            <ac:grpSpMkLst>
              <pc:docMk/>
              <pc:sldMasterMk cId="3610518688" sldId="2147483672"/>
              <pc:sldLayoutMk cId="2419048942" sldId="2147483687"/>
              <ac:grpSpMk id="34" creationId="{92E2D8A6-EEB5-4500-A748-DD497B967F18}"/>
            </ac:grpSpMkLst>
          </pc:grpChg>
          <pc:grpChg chg="add mod">
            <ac:chgData name="Martynas Švarcas" userId="72a2ec02-2417-4a63-8616-1dd6f9a90bb7" providerId="ADAL" clId="{C2BD9401-DF56-46BD-8174-2DB779D35F01}" dt="2021-08-10T08:01:07.860" v="14" actId="164"/>
            <ac:grpSpMkLst>
              <pc:docMk/>
              <pc:sldMasterMk cId="3610518688" sldId="2147483672"/>
              <pc:sldLayoutMk cId="2419048942" sldId="2147483687"/>
              <ac:grpSpMk id="38" creationId="{BBB96663-79E5-40D6-B190-EE7B0F65B34B}"/>
            </ac:grpSpMkLst>
          </pc:grpChg>
          <pc:picChg chg="mod topLvl">
            <ac:chgData name="Martynas Švarcas" userId="72a2ec02-2417-4a63-8616-1dd6f9a90bb7" providerId="ADAL" clId="{C2BD9401-DF56-46BD-8174-2DB779D35F01}" dt="2021-08-10T08:01:07.860" v="14" actId="164"/>
            <ac:picMkLst>
              <pc:docMk/>
              <pc:sldMasterMk cId="3610518688" sldId="2147483672"/>
              <pc:sldLayoutMk cId="2419048942" sldId="2147483687"/>
              <ac:picMk id="6" creationId="{A3E6DD99-F5E7-41AB-805C-C5DB5DE677F4}"/>
            </ac:picMkLst>
          </pc:picChg>
          <pc:picChg chg="del">
            <ac:chgData name="Martynas Švarcas" userId="72a2ec02-2417-4a63-8616-1dd6f9a90bb7" providerId="ADAL" clId="{C2BD9401-DF56-46BD-8174-2DB779D35F01}" dt="2021-08-10T08:00:37.683" v="2" actId="478"/>
            <ac:picMkLst>
              <pc:docMk/>
              <pc:sldMasterMk cId="3610518688" sldId="2147483672"/>
              <pc:sldLayoutMk cId="2419048942" sldId="2147483687"/>
              <ac:picMk id="30" creationId="{1A165181-47FA-40C9-B65E-E825508F9EC3}"/>
            </ac:picMkLst>
          </pc:picChg>
          <pc:picChg chg="del mod topLvl">
            <ac:chgData name="Martynas Švarcas" userId="72a2ec02-2417-4a63-8616-1dd6f9a90bb7" providerId="ADAL" clId="{C2BD9401-DF56-46BD-8174-2DB779D35F01}" dt="2021-08-10T08:01:02.548" v="12" actId="478"/>
            <ac:picMkLst>
              <pc:docMk/>
              <pc:sldMasterMk cId="3610518688" sldId="2147483672"/>
              <pc:sldLayoutMk cId="2419048942" sldId="2147483687"/>
              <ac:picMk id="33" creationId="{CA01C603-D9E9-4945-A311-B66B385A7719}"/>
            </ac:picMkLst>
          </pc:picChg>
          <pc:picChg chg="add mod ord">
            <ac:chgData name="Martynas Švarcas" userId="72a2ec02-2417-4a63-8616-1dd6f9a90bb7" providerId="ADAL" clId="{C2BD9401-DF56-46BD-8174-2DB779D35F01}" dt="2021-08-10T08:00:40.416" v="4" actId="167"/>
            <ac:picMkLst>
              <pc:docMk/>
              <pc:sldMasterMk cId="3610518688" sldId="2147483672"/>
              <pc:sldLayoutMk cId="2419048942" sldId="2147483687"/>
              <ac:picMk id="35" creationId="{9AB107DC-4020-496F-8827-C8341724D19D}"/>
            </ac:picMkLst>
          </pc:picChg>
          <pc:picChg chg="add del mod">
            <ac:chgData name="Martynas Švarcas" userId="72a2ec02-2417-4a63-8616-1dd6f9a90bb7" providerId="ADAL" clId="{C2BD9401-DF56-46BD-8174-2DB779D35F01}" dt="2021-08-10T08:01:01.557" v="11" actId="21"/>
            <ac:picMkLst>
              <pc:docMk/>
              <pc:sldMasterMk cId="3610518688" sldId="2147483672"/>
              <pc:sldLayoutMk cId="2419048942" sldId="2147483687"/>
              <ac:picMk id="36" creationId="{4267B99F-C6D8-4C58-96EC-F1F48B6871A7}"/>
            </ac:picMkLst>
          </pc:picChg>
          <pc:picChg chg="add mod">
            <ac:chgData name="Martynas Švarcas" userId="72a2ec02-2417-4a63-8616-1dd6f9a90bb7" providerId="ADAL" clId="{C2BD9401-DF56-46BD-8174-2DB779D35F01}" dt="2021-08-10T08:01:07.860" v="14" actId="164"/>
            <ac:picMkLst>
              <pc:docMk/>
              <pc:sldMasterMk cId="3610518688" sldId="2147483672"/>
              <pc:sldLayoutMk cId="2419048942" sldId="2147483687"/>
              <ac:picMk id="37" creationId="{787CBCCE-084F-483F-A55D-FFB91C4C62E1}"/>
            </ac:picMkLst>
          </pc:picChg>
        </pc:sldLayoutChg>
        <pc:sldLayoutChg chg="addSp delSp modSp mod">
          <pc:chgData name="Martynas Švarcas" userId="72a2ec02-2417-4a63-8616-1dd6f9a90bb7" providerId="ADAL" clId="{C2BD9401-DF56-46BD-8174-2DB779D35F01}" dt="2021-08-10T11:06:17.229" v="59" actId="601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C2BD9401-DF56-46BD-8174-2DB779D35F01}" dt="2021-08-10T08:01:41.853" v="24" actId="165"/>
            <ac:grpSpMkLst>
              <pc:docMk/>
              <pc:sldMasterMk cId="3610518688" sldId="2147483672"/>
              <pc:sldLayoutMk cId="2063132881" sldId="2147483701"/>
              <ac:grpSpMk id="27" creationId="{71CB2E75-7B73-4376-8220-058C6E2AF7AC}"/>
            </ac:grpSpMkLst>
          </pc:grpChg>
          <pc:grpChg chg="add mod">
            <ac:chgData name="Martynas Švarcas" userId="72a2ec02-2417-4a63-8616-1dd6f9a90bb7" providerId="ADAL" clId="{C2BD9401-DF56-46BD-8174-2DB779D35F01}" dt="2021-08-10T08:01:55.808" v="31" actId="164"/>
            <ac:grpSpMkLst>
              <pc:docMk/>
              <pc:sldMasterMk cId="3610518688" sldId="2147483672"/>
              <pc:sldLayoutMk cId="2063132881" sldId="2147483701"/>
              <ac:grpSpMk id="30" creationId="{9958FA47-6AA4-48FD-BAEC-64827EB6B920}"/>
            </ac:grpSpMkLst>
          </pc:grpChg>
          <pc:picChg chg="mod topLvl">
            <ac:chgData name="Martynas Švarcas" userId="72a2ec02-2417-4a63-8616-1dd6f9a90bb7" providerId="ADAL" clId="{C2BD9401-DF56-46BD-8174-2DB779D35F01}" dt="2021-08-10T08:01:55.808" v="31" actId="164"/>
            <ac:picMkLst>
              <pc:docMk/>
              <pc:sldMasterMk cId="3610518688" sldId="2147483672"/>
              <pc:sldLayoutMk cId="2063132881" sldId="2147483701"/>
              <ac:picMk id="8" creationId="{89B75F9D-A27C-449C-9F1C-7B98D95C6DD4}"/>
            </ac:picMkLst>
          </pc:picChg>
          <pc:picChg chg="del mod topLvl">
            <ac:chgData name="Martynas Švarcas" userId="72a2ec02-2417-4a63-8616-1dd6f9a90bb7" providerId="ADAL" clId="{C2BD9401-DF56-46BD-8174-2DB779D35F01}" dt="2021-08-10T08:01:52.223" v="30" actId="478"/>
            <ac:picMkLst>
              <pc:docMk/>
              <pc:sldMasterMk cId="3610518688" sldId="2147483672"/>
              <pc:sldLayoutMk cId="2063132881" sldId="2147483701"/>
              <ac:picMk id="26" creationId="{D46B62BC-8547-4706-93EF-908D2C96714E}"/>
            </ac:picMkLst>
          </pc:picChg>
          <pc:picChg chg="add mod">
            <ac:chgData name="Martynas Švarcas" userId="72a2ec02-2417-4a63-8616-1dd6f9a90bb7" providerId="ADAL" clId="{C2BD9401-DF56-46BD-8174-2DB779D35F01}" dt="2021-08-10T08:01:55.808" v="31" actId="164"/>
            <ac:picMkLst>
              <pc:docMk/>
              <pc:sldMasterMk cId="3610518688" sldId="2147483672"/>
              <pc:sldLayoutMk cId="2063132881" sldId="2147483701"/>
              <ac:picMk id="29" creationId="{02A91604-B704-45BA-8516-C659A312CD83}"/>
            </ac:picMkLst>
          </pc:picChg>
        </pc:sldLayoutChg>
        <pc:sldLayoutChg chg="addSp delSp modSp mod">
          <pc:chgData name="Martynas Švarcas" userId="72a2ec02-2417-4a63-8616-1dd6f9a90bb7" providerId="ADAL" clId="{C2BD9401-DF56-46BD-8174-2DB779D35F01}" dt="2021-08-10T08:02:19.548" v="36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C2BD9401-DF56-46BD-8174-2DB779D35F01}" dt="2021-08-10T08:02:19.548" v="36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C2BD9401-DF56-46BD-8174-2DB779D35F01}" dt="2021-08-10T08:02:05.791" v="34" actId="21"/>
            <ac:picMkLst>
              <pc:docMk/>
              <pc:sldMasterMk cId="3610518688" sldId="2147483672"/>
              <pc:sldLayoutMk cId="2909477213" sldId="2147483702"/>
              <ac:picMk id="17" creationId="{0DD10E6C-1A9B-43C2-B57F-A57282FCA47D}"/>
            </ac:picMkLst>
          </pc:picChg>
          <pc:picChg chg="add mod">
            <ac:chgData name="Martynas Švarcas" userId="72a2ec02-2417-4a63-8616-1dd6f9a90bb7" providerId="ADAL" clId="{C2BD9401-DF56-46BD-8174-2DB779D35F01}" dt="2021-08-10T08:02:04.683" v="33" actId="1076"/>
            <ac:picMkLst>
              <pc:docMk/>
              <pc:sldMasterMk cId="3610518688" sldId="2147483672"/>
              <pc:sldLayoutMk cId="2909477213" sldId="2147483702"/>
              <ac:picMk id="18" creationId="{F5F7601B-E054-4251-B395-D5338E654374}"/>
            </ac:picMkLst>
          </pc:picChg>
        </pc:sldLayoutChg>
        <pc:sldLayoutChg chg="modSp">
          <pc:chgData name="Martynas Švarcas" userId="72a2ec02-2417-4a63-8616-1dd6f9a90bb7" providerId="ADAL" clId="{C2BD9401-DF56-46BD-8174-2DB779D35F01}" dt="2021-08-10T08:02:17.358" v="35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C2BD9401-DF56-46BD-8174-2DB779D35F01}" dt="2021-08-10T08:02:17.358" v="35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add mod modTransition">
          <pc:chgData name="Martynas Švarcas" userId="72a2ec02-2417-4a63-8616-1dd6f9a90bb7" providerId="ADAL" clId="{C2BD9401-DF56-46BD-8174-2DB779D35F01}" dt="2021-08-10T11:06:21.061" v="60" actId="6014"/>
          <pc:sldLayoutMkLst>
            <pc:docMk/>
            <pc:sldMasterMk cId="3610518688" sldId="2147483672"/>
            <pc:sldLayoutMk cId="3021052500" sldId="2147483704"/>
          </pc:sldLayoutMkLst>
          <pc:grpChg chg="del">
            <ac:chgData name="Martynas Švarcas" userId="72a2ec02-2417-4a63-8616-1dd6f9a90bb7" providerId="ADAL" clId="{C2BD9401-DF56-46BD-8174-2DB779D35F01}" dt="2021-08-10T10:48:20.398" v="42" actId="478"/>
            <ac:grpSpMkLst>
              <pc:docMk/>
              <pc:sldMasterMk cId="3610518688" sldId="2147483672"/>
              <pc:sldLayoutMk cId="3021052500" sldId="2147483704"/>
              <ac:grpSpMk id="30" creationId="{9958FA47-6AA4-48FD-BAEC-64827EB6B920}"/>
            </ac:grpSpMkLst>
          </pc:grpChg>
          <pc:picChg chg="add del mod">
            <ac:chgData name="Martynas Švarcas" userId="72a2ec02-2417-4a63-8616-1dd6f9a90bb7" providerId="ADAL" clId="{C2BD9401-DF56-46BD-8174-2DB779D35F01}" dt="2021-08-10T10:48:19.490" v="41" actId="21"/>
            <ac:picMkLst>
              <pc:docMk/>
              <pc:sldMasterMk cId="3610518688" sldId="2147483672"/>
              <pc:sldLayoutMk cId="3021052500" sldId="2147483704"/>
              <ac:picMk id="3" creationId="{5E41668B-5364-4E55-8DC6-D7F0F0E2EE9F}"/>
            </ac:picMkLst>
          </pc:picChg>
          <pc:picChg chg="add mod">
            <ac:chgData name="Martynas Švarcas" userId="72a2ec02-2417-4a63-8616-1dd6f9a90bb7" providerId="ADAL" clId="{C2BD9401-DF56-46BD-8174-2DB779D35F01}" dt="2021-08-10T10:48:20.576" v="43"/>
            <ac:picMkLst>
              <pc:docMk/>
              <pc:sldMasterMk cId="3610518688" sldId="2147483672"/>
              <pc:sldLayoutMk cId="3021052500" sldId="2147483704"/>
              <ac:picMk id="10" creationId="{13EFA331-CE08-4369-8D1A-FF2BB12BEF86}"/>
            </ac:picMkLst>
          </pc:picChg>
        </pc:sldLayoutChg>
        <pc:sldLayoutChg chg="addSp delSp modSp add mod modTransition">
          <pc:chgData name="Martynas Švarcas" userId="72a2ec02-2417-4a63-8616-1dd6f9a90bb7" providerId="ADAL" clId="{C2BD9401-DF56-46BD-8174-2DB779D35F01}" dt="2021-08-10T11:06:12.606" v="58" actId="6014"/>
          <pc:sldLayoutMkLst>
            <pc:docMk/>
            <pc:sldMasterMk cId="3610518688" sldId="2147483672"/>
            <pc:sldLayoutMk cId="3797052803" sldId="2147483705"/>
          </pc:sldLayoutMkLst>
          <pc:grpChg chg="del">
            <ac:chgData name="Martynas Švarcas" userId="72a2ec02-2417-4a63-8616-1dd6f9a90bb7" providerId="ADAL" clId="{C2BD9401-DF56-46BD-8174-2DB779D35F01}" dt="2021-08-10T10:48:24.485" v="45" actId="478"/>
            <ac:grpSpMkLst>
              <pc:docMk/>
              <pc:sldMasterMk cId="3610518688" sldId="2147483672"/>
              <pc:sldLayoutMk cId="3797052803" sldId="2147483705"/>
              <ac:grpSpMk id="27" creationId="{840A64AE-CBEF-4954-B084-C28BEDC82544}"/>
            </ac:grpSpMkLst>
          </pc:grpChg>
          <pc:picChg chg="add mod">
            <ac:chgData name="Martynas Švarcas" userId="72a2ec02-2417-4a63-8616-1dd6f9a90bb7" providerId="ADAL" clId="{C2BD9401-DF56-46BD-8174-2DB779D35F01}" dt="2021-08-10T10:49:00.152" v="54"/>
            <ac:picMkLst>
              <pc:docMk/>
              <pc:sldMasterMk cId="3610518688" sldId="2147483672"/>
              <pc:sldLayoutMk cId="3797052803" sldId="2147483705"/>
              <ac:picMk id="8" creationId="{8F7B9C5D-ECB3-4E85-B7C5-3068BA98D9F8}"/>
            </ac:picMkLst>
          </pc:picChg>
        </pc:sldLayoutChg>
        <pc:sldLayoutChg chg="addSp delSp modSp add mod modTransition">
          <pc:chgData name="Martynas Švarcas" userId="72a2ec02-2417-4a63-8616-1dd6f9a90bb7" providerId="ADAL" clId="{C2BD9401-DF56-46BD-8174-2DB779D35F01}" dt="2021-08-10T11:06:03.649" v="56" actId="6014"/>
          <pc:sldLayoutMkLst>
            <pc:docMk/>
            <pc:sldMasterMk cId="3610518688" sldId="2147483672"/>
            <pc:sldLayoutMk cId="1222445147" sldId="2147483706"/>
          </pc:sldLayoutMkLst>
          <pc:grpChg chg="del">
            <ac:chgData name="Martynas Švarcas" userId="72a2ec02-2417-4a63-8616-1dd6f9a90bb7" providerId="ADAL" clId="{C2BD9401-DF56-46BD-8174-2DB779D35F01}" dt="2021-08-10T10:48:58.063" v="52" actId="478"/>
            <ac:grpSpMkLst>
              <pc:docMk/>
              <pc:sldMasterMk cId="3610518688" sldId="2147483672"/>
              <pc:sldLayoutMk cId="1222445147" sldId="2147483706"/>
              <ac:grpSpMk id="38" creationId="{BBB96663-79E5-40D6-B190-EE7B0F65B34B}"/>
            </ac:grpSpMkLst>
          </pc:grpChg>
          <pc:picChg chg="add del mod">
            <ac:chgData name="Martynas Švarcas" userId="72a2ec02-2417-4a63-8616-1dd6f9a90bb7" providerId="ADAL" clId="{C2BD9401-DF56-46BD-8174-2DB779D35F01}" dt="2021-08-10T10:48:55.991" v="51" actId="21"/>
            <ac:picMkLst>
              <pc:docMk/>
              <pc:sldMasterMk cId="3610518688" sldId="2147483672"/>
              <pc:sldLayoutMk cId="1222445147" sldId="2147483706"/>
              <ac:picMk id="3" creationId="{DE007ED4-0ABF-4474-B0D5-1096CA3DD63C}"/>
            </ac:picMkLst>
          </pc:picChg>
          <pc:picChg chg="add mod">
            <ac:chgData name="Martynas Švarcas" userId="72a2ec02-2417-4a63-8616-1dd6f9a90bb7" providerId="ADAL" clId="{C2BD9401-DF56-46BD-8174-2DB779D35F01}" dt="2021-08-10T10:48:58.311" v="53"/>
            <ac:picMkLst>
              <pc:docMk/>
              <pc:sldMasterMk cId="3610518688" sldId="2147483672"/>
              <pc:sldLayoutMk cId="1222445147" sldId="2147483706"/>
              <ac:picMk id="10" creationId="{68EAA819-BB1D-45FB-945D-85B50B25BBF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bg>
      <p:bgPr>
        <a:solidFill>
          <a:srgbClr val="BC5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>
            <a:extLst>
              <a:ext uri="{FF2B5EF4-FFF2-40B4-BE49-F238E27FC236}">
                <a16:creationId xmlns:a16="http://schemas.microsoft.com/office/drawing/2014/main" id="{9AB107DC-4020-496F-8827-C8341724D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76" y="-754191"/>
            <a:ext cx="7429500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grpSp>
        <p:nvGrpSpPr>
          <p:cNvPr id="38" name="Grupė 37">
            <a:extLst>
              <a:ext uri="{FF2B5EF4-FFF2-40B4-BE49-F238E27FC236}">
                <a16:creationId xmlns:a16="http://schemas.microsoft.com/office/drawing/2014/main" id="{BBB96663-79E5-40D6-B190-EE7B0F65B34B}"/>
              </a:ext>
            </a:extLst>
          </p:cNvPr>
          <p:cNvGrpSpPr/>
          <p:nvPr userDrawn="1"/>
        </p:nvGrpSpPr>
        <p:grpSpPr>
          <a:xfrm>
            <a:off x="628650" y="4010390"/>
            <a:ext cx="2416148" cy="622333"/>
            <a:chOff x="628650" y="4010390"/>
            <a:chExt cx="2416148" cy="62233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E6DD99-F5E7-41AB-805C-C5DB5DE67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787CBCCE-084F-483F-A55D-FFB91C4C6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97" y="4010390"/>
              <a:ext cx="475901" cy="62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bg>
      <p:bgPr>
        <a:solidFill>
          <a:srgbClr val="BC5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>
            <a:extLst>
              <a:ext uri="{FF2B5EF4-FFF2-40B4-BE49-F238E27FC236}">
                <a16:creationId xmlns:a16="http://schemas.microsoft.com/office/drawing/2014/main" id="{9AB107DC-4020-496F-8827-C8341724D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76" y="-754191"/>
            <a:ext cx="7429500" cy="51435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68EAA819-BB1D-45FB-945D-85B50B25B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4010389"/>
            <a:ext cx="1407014" cy="6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27" name="Grupė 26">
            <a:extLst>
              <a:ext uri="{FF2B5EF4-FFF2-40B4-BE49-F238E27FC236}">
                <a16:creationId xmlns:a16="http://schemas.microsoft.com/office/drawing/2014/main" id="{840A64AE-CBEF-4954-B084-C28BEDC82544}"/>
              </a:ext>
            </a:extLst>
          </p:cNvPr>
          <p:cNvGrpSpPr/>
          <p:nvPr userDrawn="1"/>
        </p:nvGrpSpPr>
        <p:grpSpPr>
          <a:xfrm>
            <a:off x="628650" y="4010390"/>
            <a:ext cx="2416148" cy="622333"/>
            <a:chOff x="628650" y="4010390"/>
            <a:chExt cx="2416148" cy="622333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35BC0D41-0974-48B8-A444-808936EB3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9" name="Picture 13">
              <a:extLst>
                <a:ext uri="{FF2B5EF4-FFF2-40B4-BE49-F238E27FC236}">
                  <a16:creationId xmlns:a16="http://schemas.microsoft.com/office/drawing/2014/main" id="{1302E278-73D4-48B3-A694-10DC6F2DF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97" y="4010390"/>
              <a:ext cx="475901" cy="62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8F7B9C5D-ECB3-4E85-B7C5-3068BA98D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10389"/>
            <a:ext cx="1407014" cy="6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30" name="Grupė 29">
            <a:extLst>
              <a:ext uri="{FF2B5EF4-FFF2-40B4-BE49-F238E27FC236}">
                <a16:creationId xmlns:a16="http://schemas.microsoft.com/office/drawing/2014/main" id="{9958FA47-6AA4-48FD-BAEC-64827EB6B920}"/>
              </a:ext>
            </a:extLst>
          </p:cNvPr>
          <p:cNvGrpSpPr/>
          <p:nvPr userDrawn="1"/>
        </p:nvGrpSpPr>
        <p:grpSpPr>
          <a:xfrm>
            <a:off x="628649" y="4000422"/>
            <a:ext cx="2358441" cy="651628"/>
            <a:chOff x="628649" y="4000422"/>
            <a:chExt cx="2358441" cy="651628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29" name="Grafinis elementas 28">
              <a:extLst>
                <a:ext uri="{FF2B5EF4-FFF2-40B4-BE49-F238E27FC236}">
                  <a16:creationId xmlns:a16="http://schemas.microsoft.com/office/drawing/2014/main" id="{02A91604-B704-45BA-8516-C659A312CD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4000422"/>
              <a:ext cx="431483" cy="65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13EFA331-CE08-4369-8D1A-FF2BB12BE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25484"/>
            <a:ext cx="1382284" cy="6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5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BC5B5C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18" name="Grafinis elementas 17">
            <a:extLst>
              <a:ext uri="{FF2B5EF4-FFF2-40B4-BE49-F238E27FC236}">
                <a16:creationId xmlns:a16="http://schemas.microsoft.com/office/drawing/2014/main" id="{F5F7601B-E054-4251-B395-D5338E654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9606" y="330071"/>
            <a:ext cx="431483" cy="6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BC5B5C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1117152D-71BA-4EE7-A88E-11D89D0EA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76" y="-754191"/>
            <a:ext cx="7429500" cy="5143500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C5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25" name="Grupė 24">
            <a:extLst>
              <a:ext uri="{FF2B5EF4-FFF2-40B4-BE49-F238E27FC236}">
                <a16:creationId xmlns:a16="http://schemas.microsoft.com/office/drawing/2014/main" id="{2367FABB-CA93-4C78-B3BA-9C7CF715F7F9}"/>
              </a:ext>
            </a:extLst>
          </p:cNvPr>
          <p:cNvGrpSpPr/>
          <p:nvPr userDrawn="1"/>
        </p:nvGrpSpPr>
        <p:grpSpPr>
          <a:xfrm>
            <a:off x="628650" y="4010390"/>
            <a:ext cx="2416148" cy="622333"/>
            <a:chOff x="628650" y="4010390"/>
            <a:chExt cx="2416148" cy="622333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CE754043-4B3E-48AE-AC1B-457515DF4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921F347B-6802-40B1-AACD-45BA6BB3B3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97" y="4010390"/>
              <a:ext cx="475901" cy="62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6" r:id="rId2"/>
    <p:sldLayoutId id="2147483674" r:id="rId3"/>
    <p:sldLayoutId id="2147483705" r:id="rId4"/>
    <p:sldLayoutId id="2147483701" r:id="rId5"/>
    <p:sldLayoutId id="2147483704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5848-A1EA-49DF-A178-A11C1C1E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0A695-2054-48EC-A2E3-03AC5BD7F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4BE5A-87D7-485D-B0AF-27BF23721D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378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4A2A3F-CFC7-41B0-9168-E40D072CDB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E8CAA-905A-4195-9B8D-C82A3BFC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34F861D-8A8A-4314-94E0-C26CF0642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434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3A5C-C99E-4CB0-BFE7-03F9E293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C2E197-33E8-46F1-B58F-0F0F3D381C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BA3E1-E11C-4EFD-8612-DA134B812A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30545-74BF-4348-A459-DDE64600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003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6DDD59-E6F1-436F-9042-C1F435FA7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615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833688"/>
      </p:ext>
    </p:extLst>
  </p:cSld>
  <p:clrMapOvr>
    <a:masterClrMapping/>
  </p:clrMapOvr>
</p:sld>
</file>

<file path=ppt/theme/theme1.xml><?xml version="1.0" encoding="utf-8"?>
<a:theme xmlns:a="http://schemas.openxmlformats.org/drawingml/2006/main" name="VDU_MA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VDU_MA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Justina Vaitkevičė</cp:lastModifiedBy>
  <cp:revision>84</cp:revision>
  <cp:lastPrinted>2017-05-22T10:26:14Z</cp:lastPrinted>
  <dcterms:created xsi:type="dcterms:W3CDTF">2017-05-22T06:50:24Z</dcterms:created>
  <dcterms:modified xsi:type="dcterms:W3CDTF">2021-10-04T12:06:02Z</dcterms:modified>
</cp:coreProperties>
</file>