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4F74"/>
    <a:srgbClr val="236FA8"/>
    <a:srgbClr val="D3BA51"/>
    <a:srgbClr val="3AA669"/>
    <a:srgbClr val="69A48D"/>
    <a:srgbClr val="262A34"/>
    <a:srgbClr val="781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/>
    <p:restoredTop sz="97134"/>
  </p:normalViewPr>
  <p:slideViewPr>
    <p:cSldViewPr snapToGrid="0" snapToObjects="1">
      <p:cViewPr varScale="1">
        <p:scale>
          <a:sx n="208" d="100"/>
          <a:sy n="208" d="100"/>
        </p:scale>
        <p:origin x="450" y="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ynas Švarcas" userId="72a2ec02-2417-4a63-8616-1dd6f9a90bb7" providerId="ADAL" clId="{874933C7-20B8-455E-9AD2-098AE3D12AD6}"/>
    <pc:docChg chg="custSel addSld delSld modSld modMainMaster">
      <pc:chgData name="Martynas Švarcas" userId="72a2ec02-2417-4a63-8616-1dd6f9a90bb7" providerId="ADAL" clId="{874933C7-20B8-455E-9AD2-098AE3D12AD6}" dt="2021-08-10T11:05:42.585" v="65" actId="6014"/>
      <pc:docMkLst>
        <pc:docMk/>
      </pc:docMkLst>
      <pc:sldChg chg="setBg">
        <pc:chgData name="Martynas Švarcas" userId="72a2ec02-2417-4a63-8616-1dd6f9a90bb7" providerId="ADAL" clId="{874933C7-20B8-455E-9AD2-098AE3D12AD6}" dt="2021-08-10T07:54:49.853" v="0"/>
        <pc:sldMkLst>
          <pc:docMk/>
          <pc:sldMk cId="2245379324" sldId="258"/>
        </pc:sldMkLst>
      </pc:sldChg>
      <pc:sldChg chg="new del">
        <pc:chgData name="Martynas Švarcas" userId="72a2ec02-2417-4a63-8616-1dd6f9a90bb7" providerId="ADAL" clId="{874933C7-20B8-455E-9AD2-098AE3D12AD6}" dt="2021-08-10T10:54:43.356" v="59" actId="47"/>
        <pc:sldMkLst>
          <pc:docMk/>
          <pc:sldMk cId="2541836035" sldId="259"/>
        </pc:sldMkLst>
      </pc:sldChg>
      <pc:sldMasterChg chg="addSp delSp modSp mod setBg addSldLayout modSldLayout">
        <pc:chgData name="Martynas Švarcas" userId="72a2ec02-2417-4a63-8616-1dd6f9a90bb7" providerId="ADAL" clId="{874933C7-20B8-455E-9AD2-098AE3D12AD6}" dt="2021-08-10T11:05:42.585" v="65" actId="6014"/>
        <pc:sldMasterMkLst>
          <pc:docMk/>
          <pc:sldMasterMk cId="3610518688" sldId="2147483672"/>
        </pc:sldMasterMkLst>
        <pc:grpChg chg="del">
          <ac:chgData name="Martynas Švarcas" userId="72a2ec02-2417-4a63-8616-1dd6f9a90bb7" providerId="ADAL" clId="{874933C7-20B8-455E-9AD2-098AE3D12AD6}" dt="2021-08-10T07:55:49.683" v="16" actId="478"/>
          <ac:grpSpMkLst>
            <pc:docMk/>
            <pc:sldMasterMk cId="3610518688" sldId="2147483672"/>
            <ac:grpSpMk id="19" creationId="{F0751BC4-2206-455F-B38E-51D4BD7CBE51}"/>
          </ac:grpSpMkLst>
        </pc:grpChg>
        <pc:grpChg chg="add mod">
          <ac:chgData name="Martynas Švarcas" userId="72a2ec02-2417-4a63-8616-1dd6f9a90bb7" providerId="ADAL" clId="{874933C7-20B8-455E-9AD2-098AE3D12AD6}" dt="2021-08-10T07:55:49.913" v="17"/>
          <ac:grpSpMkLst>
            <pc:docMk/>
            <pc:sldMasterMk cId="3610518688" sldId="2147483672"/>
            <ac:grpSpMk id="22" creationId="{EB69AF96-8B6E-436E-939A-CA841A83FB68}"/>
          </ac:grpSpMkLst>
        </pc:grpChg>
        <pc:picChg chg="mod">
          <ac:chgData name="Martynas Švarcas" userId="72a2ec02-2417-4a63-8616-1dd6f9a90bb7" providerId="ADAL" clId="{874933C7-20B8-455E-9AD2-098AE3D12AD6}" dt="2021-08-10T07:55:49.913" v="17"/>
          <ac:picMkLst>
            <pc:docMk/>
            <pc:sldMasterMk cId="3610518688" sldId="2147483672"/>
            <ac:picMk id="23" creationId="{DC2021BD-A9E9-4BF9-A8DC-6D0DEE480AA8}"/>
          </ac:picMkLst>
        </pc:picChg>
        <pc:picChg chg="mod">
          <ac:chgData name="Martynas Švarcas" userId="72a2ec02-2417-4a63-8616-1dd6f9a90bb7" providerId="ADAL" clId="{874933C7-20B8-455E-9AD2-098AE3D12AD6}" dt="2021-08-10T07:55:49.913" v="17"/>
          <ac:picMkLst>
            <pc:docMk/>
            <pc:sldMasterMk cId="3610518688" sldId="2147483672"/>
            <ac:picMk id="24" creationId="{2CD73B1B-FD11-4BB2-9507-6027AD8CBB7B}"/>
          </ac:picMkLst>
        </pc:picChg>
        <pc:sldLayoutChg chg="addSp delSp modSp mod">
          <pc:chgData name="Martynas Švarcas" userId="72a2ec02-2417-4a63-8616-1dd6f9a90bb7" providerId="ADAL" clId="{874933C7-20B8-455E-9AD2-098AE3D12AD6}" dt="2021-08-10T11:05:31.326" v="63" actId="6014"/>
          <pc:sldLayoutMkLst>
            <pc:docMk/>
            <pc:sldMasterMk cId="3610518688" sldId="2147483672"/>
            <pc:sldLayoutMk cId="805699138" sldId="2147483674"/>
          </pc:sldLayoutMkLst>
          <pc:grpChg chg="del">
            <ac:chgData name="Martynas Švarcas" userId="72a2ec02-2417-4a63-8616-1dd6f9a90bb7" providerId="ADAL" clId="{874933C7-20B8-455E-9AD2-098AE3D12AD6}" dt="2021-08-10T07:55:51.982" v="18" actId="478"/>
            <ac:grpSpMkLst>
              <pc:docMk/>
              <pc:sldMasterMk cId="3610518688" sldId="2147483672"/>
              <pc:sldLayoutMk cId="805699138" sldId="2147483674"/>
              <ac:grpSpMk id="21" creationId="{20D65126-CB20-4C9F-94DA-DD5178479739}"/>
            </ac:grpSpMkLst>
          </pc:grpChg>
          <pc:grpChg chg="add mod">
            <ac:chgData name="Martynas Švarcas" userId="72a2ec02-2417-4a63-8616-1dd6f9a90bb7" providerId="ADAL" clId="{874933C7-20B8-455E-9AD2-098AE3D12AD6}" dt="2021-08-10T07:55:52.165" v="19"/>
            <ac:grpSpMkLst>
              <pc:docMk/>
              <pc:sldMasterMk cId="3610518688" sldId="2147483672"/>
              <pc:sldLayoutMk cId="805699138" sldId="2147483674"/>
              <ac:grpSpMk id="24" creationId="{DFD44BFC-3CE7-4D87-BCF7-55444A927B6D}"/>
            </ac:grpSpMkLst>
          </pc:grpChg>
          <pc:picChg chg="mod">
            <ac:chgData name="Martynas Švarcas" userId="72a2ec02-2417-4a63-8616-1dd6f9a90bb7" providerId="ADAL" clId="{874933C7-20B8-455E-9AD2-098AE3D12AD6}" dt="2021-08-10T07:55:52.165" v="19"/>
            <ac:picMkLst>
              <pc:docMk/>
              <pc:sldMasterMk cId="3610518688" sldId="2147483672"/>
              <pc:sldLayoutMk cId="805699138" sldId="2147483674"/>
              <ac:picMk id="25" creationId="{ADD85343-FCEB-42B2-AED8-D958B0D613BB}"/>
            </ac:picMkLst>
          </pc:picChg>
          <pc:picChg chg="mod">
            <ac:chgData name="Martynas Švarcas" userId="72a2ec02-2417-4a63-8616-1dd6f9a90bb7" providerId="ADAL" clId="{874933C7-20B8-455E-9AD2-098AE3D12AD6}" dt="2021-08-10T07:55:52.165" v="19"/>
            <ac:picMkLst>
              <pc:docMk/>
              <pc:sldMasterMk cId="3610518688" sldId="2147483672"/>
              <pc:sldLayoutMk cId="805699138" sldId="2147483674"/>
              <ac:picMk id="26" creationId="{DCC5172B-51AD-4FAD-B0B8-A407F75D7A82}"/>
            </ac:picMkLst>
          </pc:picChg>
        </pc:sldLayoutChg>
        <pc:sldLayoutChg chg="addSp delSp modSp mod">
          <pc:chgData name="Martynas Švarcas" userId="72a2ec02-2417-4a63-8616-1dd6f9a90bb7" providerId="ADAL" clId="{874933C7-20B8-455E-9AD2-098AE3D12AD6}" dt="2021-08-10T07:56:48.436" v="39" actId="167"/>
          <pc:sldLayoutMkLst>
            <pc:docMk/>
            <pc:sldMasterMk cId="3610518688" sldId="2147483672"/>
            <pc:sldLayoutMk cId="288105219" sldId="2147483683"/>
          </pc:sldLayoutMkLst>
          <pc:picChg chg="del">
            <ac:chgData name="Martynas Švarcas" userId="72a2ec02-2417-4a63-8616-1dd6f9a90bb7" providerId="ADAL" clId="{874933C7-20B8-455E-9AD2-098AE3D12AD6}" dt="2021-08-10T07:56:45.163" v="37" actId="478"/>
            <ac:picMkLst>
              <pc:docMk/>
              <pc:sldMasterMk cId="3610518688" sldId="2147483672"/>
              <pc:sldLayoutMk cId="288105219" sldId="2147483683"/>
              <ac:picMk id="7" creationId="{8C9FB79C-2033-4E3E-9409-0B594DEF914C}"/>
            </ac:picMkLst>
          </pc:picChg>
          <pc:picChg chg="add mod ord">
            <ac:chgData name="Martynas Švarcas" userId="72a2ec02-2417-4a63-8616-1dd6f9a90bb7" providerId="ADAL" clId="{874933C7-20B8-455E-9AD2-098AE3D12AD6}" dt="2021-08-10T07:56:48.436" v="39" actId="167"/>
            <ac:picMkLst>
              <pc:docMk/>
              <pc:sldMasterMk cId="3610518688" sldId="2147483672"/>
              <pc:sldLayoutMk cId="288105219" sldId="2147483683"/>
              <ac:picMk id="8" creationId="{3B5ADBBA-1DED-4C90-8EBA-2156C601BA13}"/>
            </ac:picMkLst>
          </pc:picChg>
        </pc:sldLayoutChg>
        <pc:sldLayoutChg chg="addSp delSp modSp mod setBg">
          <pc:chgData name="Martynas Švarcas" userId="72a2ec02-2417-4a63-8616-1dd6f9a90bb7" providerId="ADAL" clId="{874933C7-20B8-455E-9AD2-098AE3D12AD6}" dt="2021-08-10T11:05:42.585" v="65" actId="6014"/>
          <pc:sldLayoutMkLst>
            <pc:docMk/>
            <pc:sldMasterMk cId="3610518688" sldId="2147483672"/>
            <pc:sldLayoutMk cId="2419048942" sldId="2147483687"/>
          </pc:sldLayoutMkLst>
          <pc:grpChg chg="del">
            <ac:chgData name="Martynas Švarcas" userId="72a2ec02-2417-4a63-8616-1dd6f9a90bb7" providerId="ADAL" clId="{874933C7-20B8-455E-9AD2-098AE3D12AD6}" dt="2021-08-10T07:55:39.113" v="10" actId="165"/>
            <ac:grpSpMkLst>
              <pc:docMk/>
              <pc:sldMasterMk cId="3610518688" sldId="2147483672"/>
              <pc:sldLayoutMk cId="2419048942" sldId="2147483687"/>
              <ac:grpSpMk id="29" creationId="{AA5EAEC9-2549-4F7E-91AA-47A1DA666159}"/>
            </ac:grpSpMkLst>
          </pc:grpChg>
          <pc:grpChg chg="add mod">
            <ac:chgData name="Martynas Švarcas" userId="72a2ec02-2417-4a63-8616-1dd6f9a90bb7" providerId="ADAL" clId="{874933C7-20B8-455E-9AD2-098AE3D12AD6}" dt="2021-08-10T07:55:47.352" v="15" actId="164"/>
            <ac:grpSpMkLst>
              <pc:docMk/>
              <pc:sldMasterMk cId="3610518688" sldId="2147483672"/>
              <pc:sldLayoutMk cId="2419048942" sldId="2147483687"/>
              <ac:grpSpMk id="34" creationId="{92E2D8A6-EEB5-4500-A748-DD497B967F18}"/>
            </ac:grpSpMkLst>
          </pc:grpChg>
          <pc:picChg chg="mod topLvl">
            <ac:chgData name="Martynas Švarcas" userId="72a2ec02-2417-4a63-8616-1dd6f9a90bb7" providerId="ADAL" clId="{874933C7-20B8-455E-9AD2-098AE3D12AD6}" dt="2021-08-10T07:55:47.352" v="15" actId="164"/>
            <ac:picMkLst>
              <pc:docMk/>
              <pc:sldMasterMk cId="3610518688" sldId="2147483672"/>
              <pc:sldLayoutMk cId="2419048942" sldId="2147483687"/>
              <ac:picMk id="6" creationId="{A3E6DD99-F5E7-41AB-805C-C5DB5DE677F4}"/>
            </ac:picMkLst>
          </pc:picChg>
          <pc:picChg chg="del">
            <ac:chgData name="Martynas Švarcas" userId="72a2ec02-2417-4a63-8616-1dd6f9a90bb7" providerId="ADAL" clId="{874933C7-20B8-455E-9AD2-098AE3D12AD6}" dt="2021-08-10T07:55:03.603" v="3" actId="478"/>
            <ac:picMkLst>
              <pc:docMk/>
              <pc:sldMasterMk cId="3610518688" sldId="2147483672"/>
              <pc:sldLayoutMk cId="2419048942" sldId="2147483687"/>
              <ac:picMk id="26" creationId="{23338398-763D-4808-9F25-BD7B5E2473E9}"/>
            </ac:picMkLst>
          </pc:picChg>
          <pc:picChg chg="del mod topLvl">
            <ac:chgData name="Martynas Švarcas" userId="72a2ec02-2417-4a63-8616-1dd6f9a90bb7" providerId="ADAL" clId="{874933C7-20B8-455E-9AD2-098AE3D12AD6}" dt="2021-08-10T07:55:44.334" v="13" actId="478"/>
            <ac:picMkLst>
              <pc:docMk/>
              <pc:sldMasterMk cId="3610518688" sldId="2147483672"/>
              <pc:sldLayoutMk cId="2419048942" sldId="2147483687"/>
              <ac:picMk id="28" creationId="{387CB5B8-E60E-46D0-8725-1C7C7D2006AF}"/>
            </ac:picMkLst>
          </pc:picChg>
          <pc:picChg chg="add mod ord">
            <ac:chgData name="Martynas Švarcas" userId="72a2ec02-2417-4a63-8616-1dd6f9a90bb7" providerId="ADAL" clId="{874933C7-20B8-455E-9AD2-098AE3D12AD6}" dt="2021-08-10T07:55:10.522" v="6" actId="167"/>
            <ac:picMkLst>
              <pc:docMk/>
              <pc:sldMasterMk cId="3610518688" sldId="2147483672"/>
              <pc:sldLayoutMk cId="2419048942" sldId="2147483687"/>
              <ac:picMk id="30" creationId="{1A165181-47FA-40C9-B65E-E825508F9EC3}"/>
            </ac:picMkLst>
          </pc:picChg>
          <pc:picChg chg="add del mod">
            <ac:chgData name="Martynas Švarcas" userId="72a2ec02-2417-4a63-8616-1dd6f9a90bb7" providerId="ADAL" clId="{874933C7-20B8-455E-9AD2-098AE3D12AD6}" dt="2021-08-10T07:55:43.362" v="12" actId="21"/>
            <ac:picMkLst>
              <pc:docMk/>
              <pc:sldMasterMk cId="3610518688" sldId="2147483672"/>
              <pc:sldLayoutMk cId="2419048942" sldId="2147483687"/>
              <ac:picMk id="32" creationId="{92FBBDFE-69DA-4CBD-AE5F-EE2DD41878D1}"/>
            </ac:picMkLst>
          </pc:picChg>
          <pc:picChg chg="add mod">
            <ac:chgData name="Martynas Švarcas" userId="72a2ec02-2417-4a63-8616-1dd6f9a90bb7" providerId="ADAL" clId="{874933C7-20B8-455E-9AD2-098AE3D12AD6}" dt="2021-08-10T07:55:47.352" v="15" actId="164"/>
            <ac:picMkLst>
              <pc:docMk/>
              <pc:sldMasterMk cId="3610518688" sldId="2147483672"/>
              <pc:sldLayoutMk cId="2419048942" sldId="2147483687"/>
              <ac:picMk id="33" creationId="{CA01C603-D9E9-4945-A311-B66B385A7719}"/>
            </ac:picMkLst>
          </pc:picChg>
        </pc:sldLayoutChg>
        <pc:sldLayoutChg chg="addSp delSp modSp mod">
          <pc:chgData name="Martynas Švarcas" userId="72a2ec02-2417-4a63-8616-1dd6f9a90bb7" providerId="ADAL" clId="{874933C7-20B8-455E-9AD2-098AE3D12AD6}" dt="2021-08-10T11:05:20.885" v="61" actId="6014"/>
          <pc:sldLayoutMkLst>
            <pc:docMk/>
            <pc:sldMasterMk cId="3610518688" sldId="2147483672"/>
            <pc:sldLayoutMk cId="2063132881" sldId="2147483701"/>
          </pc:sldLayoutMkLst>
          <pc:grpChg chg="del">
            <ac:chgData name="Martynas Švarcas" userId="72a2ec02-2417-4a63-8616-1dd6f9a90bb7" providerId="ADAL" clId="{874933C7-20B8-455E-9AD2-098AE3D12AD6}" dt="2021-08-10T07:56:03.513" v="21" actId="165"/>
            <ac:grpSpMkLst>
              <pc:docMk/>
              <pc:sldMasterMk cId="3610518688" sldId="2147483672"/>
              <pc:sldLayoutMk cId="2063132881" sldId="2147483701"/>
              <ac:grpSpMk id="23" creationId="{25AB8AE9-7180-4963-A672-D93B21A8AD2C}"/>
            </ac:grpSpMkLst>
          </pc:grpChg>
          <pc:grpChg chg="add mod">
            <ac:chgData name="Martynas Švarcas" userId="72a2ec02-2417-4a63-8616-1dd6f9a90bb7" providerId="ADAL" clId="{874933C7-20B8-455E-9AD2-098AE3D12AD6}" dt="2021-08-10T07:56:23.261" v="29" actId="164"/>
            <ac:grpSpMkLst>
              <pc:docMk/>
              <pc:sldMasterMk cId="3610518688" sldId="2147483672"/>
              <pc:sldLayoutMk cId="2063132881" sldId="2147483701"/>
              <ac:grpSpMk id="27" creationId="{71CB2E75-7B73-4376-8220-058C6E2AF7AC}"/>
            </ac:grpSpMkLst>
          </pc:grpChg>
          <pc:picChg chg="mod topLvl">
            <ac:chgData name="Martynas Švarcas" userId="72a2ec02-2417-4a63-8616-1dd6f9a90bb7" providerId="ADAL" clId="{874933C7-20B8-455E-9AD2-098AE3D12AD6}" dt="2021-08-10T07:56:23.261" v="29" actId="164"/>
            <ac:picMkLst>
              <pc:docMk/>
              <pc:sldMasterMk cId="3610518688" sldId="2147483672"/>
              <pc:sldLayoutMk cId="2063132881" sldId="2147483701"/>
              <ac:picMk id="8" creationId="{89B75F9D-A27C-449C-9F1C-7B98D95C6DD4}"/>
            </ac:picMkLst>
          </pc:picChg>
          <pc:picChg chg="del mod topLvl">
            <ac:chgData name="Martynas Švarcas" userId="72a2ec02-2417-4a63-8616-1dd6f9a90bb7" providerId="ADAL" clId="{874933C7-20B8-455E-9AD2-098AE3D12AD6}" dt="2021-08-10T07:56:17.118" v="27" actId="478"/>
            <ac:picMkLst>
              <pc:docMk/>
              <pc:sldMasterMk cId="3610518688" sldId="2147483672"/>
              <pc:sldLayoutMk cId="2063132881" sldId="2147483701"/>
              <ac:picMk id="22" creationId="{1FD5C0B7-606E-4A82-BD09-460008402136}"/>
            </ac:picMkLst>
          </pc:picChg>
          <pc:picChg chg="add del mod">
            <ac:chgData name="Martynas Švarcas" userId="72a2ec02-2417-4a63-8616-1dd6f9a90bb7" providerId="ADAL" clId="{874933C7-20B8-455E-9AD2-098AE3D12AD6}" dt="2021-08-10T07:56:16.087" v="26" actId="21"/>
            <ac:picMkLst>
              <pc:docMk/>
              <pc:sldMasterMk cId="3610518688" sldId="2147483672"/>
              <pc:sldLayoutMk cId="2063132881" sldId="2147483701"/>
              <ac:picMk id="25" creationId="{174586A4-D5E7-42B4-8529-4F69DFF66DCE}"/>
            </ac:picMkLst>
          </pc:picChg>
          <pc:picChg chg="add mod">
            <ac:chgData name="Martynas Švarcas" userId="72a2ec02-2417-4a63-8616-1dd6f9a90bb7" providerId="ADAL" clId="{874933C7-20B8-455E-9AD2-098AE3D12AD6}" dt="2021-08-10T07:56:23.261" v="29" actId="164"/>
            <ac:picMkLst>
              <pc:docMk/>
              <pc:sldMasterMk cId="3610518688" sldId="2147483672"/>
              <pc:sldLayoutMk cId="2063132881" sldId="2147483701"/>
              <ac:picMk id="26" creationId="{D46B62BC-8547-4706-93EF-908D2C96714E}"/>
            </ac:picMkLst>
          </pc:picChg>
        </pc:sldLayoutChg>
        <pc:sldLayoutChg chg="addSp delSp modSp mod">
          <pc:chgData name="Martynas Švarcas" userId="72a2ec02-2417-4a63-8616-1dd6f9a90bb7" providerId="ADAL" clId="{874933C7-20B8-455E-9AD2-098AE3D12AD6}" dt="2021-08-10T07:56:36.826" v="35" actId="207"/>
          <pc:sldLayoutMkLst>
            <pc:docMk/>
            <pc:sldMasterMk cId="3610518688" sldId="2147483672"/>
            <pc:sldLayoutMk cId="2909477213" sldId="2147483702"/>
          </pc:sldLayoutMkLst>
          <pc:spChg chg="mod">
            <ac:chgData name="Martynas Švarcas" userId="72a2ec02-2417-4a63-8616-1dd6f9a90bb7" providerId="ADAL" clId="{874933C7-20B8-455E-9AD2-098AE3D12AD6}" dt="2021-08-10T07:56:36.826" v="35" actId="207"/>
            <ac:spMkLst>
              <pc:docMk/>
              <pc:sldMasterMk cId="3610518688" sldId="2147483672"/>
              <pc:sldLayoutMk cId="2909477213" sldId="2147483702"/>
              <ac:spMk id="14" creationId="{740E5A7A-BCE6-4A23-93A0-FBA807B785B8}"/>
            </ac:spMkLst>
          </pc:spChg>
          <pc:picChg chg="del">
            <ac:chgData name="Martynas Švarcas" userId="72a2ec02-2417-4a63-8616-1dd6f9a90bb7" providerId="ADAL" clId="{874933C7-20B8-455E-9AD2-098AE3D12AD6}" dt="2021-08-10T07:56:31.722" v="33" actId="478"/>
            <ac:picMkLst>
              <pc:docMk/>
              <pc:sldMasterMk cId="3610518688" sldId="2147483672"/>
              <pc:sldLayoutMk cId="2909477213" sldId="2147483702"/>
              <ac:picMk id="15" creationId="{DF2F3162-3EA3-4D0F-BF47-9E91702D0EC0}"/>
            </ac:picMkLst>
          </pc:picChg>
          <pc:picChg chg="add del mod">
            <ac:chgData name="Martynas Švarcas" userId="72a2ec02-2417-4a63-8616-1dd6f9a90bb7" providerId="ADAL" clId="{874933C7-20B8-455E-9AD2-098AE3D12AD6}" dt="2021-08-10T07:56:30.879" v="32" actId="21"/>
            <ac:picMkLst>
              <pc:docMk/>
              <pc:sldMasterMk cId="3610518688" sldId="2147483672"/>
              <pc:sldLayoutMk cId="2909477213" sldId="2147483702"/>
              <ac:picMk id="16" creationId="{CA5ACE99-BE47-4E85-94D2-4C42AF6D5B2A}"/>
            </ac:picMkLst>
          </pc:picChg>
          <pc:picChg chg="add mod">
            <ac:chgData name="Martynas Švarcas" userId="72a2ec02-2417-4a63-8616-1dd6f9a90bb7" providerId="ADAL" clId="{874933C7-20B8-455E-9AD2-098AE3D12AD6}" dt="2021-08-10T07:56:31.963" v="34"/>
            <ac:picMkLst>
              <pc:docMk/>
              <pc:sldMasterMk cId="3610518688" sldId="2147483672"/>
              <pc:sldLayoutMk cId="2909477213" sldId="2147483702"/>
              <ac:picMk id="17" creationId="{0DD10E6C-1A9B-43C2-B57F-A57282FCA47D}"/>
            </ac:picMkLst>
          </pc:picChg>
        </pc:sldLayoutChg>
        <pc:sldLayoutChg chg="modSp">
          <pc:chgData name="Martynas Švarcas" userId="72a2ec02-2417-4a63-8616-1dd6f9a90bb7" providerId="ADAL" clId="{874933C7-20B8-455E-9AD2-098AE3D12AD6}" dt="2021-08-10T07:56:40.622" v="36" actId="207"/>
          <pc:sldLayoutMkLst>
            <pc:docMk/>
            <pc:sldMasterMk cId="3610518688" sldId="2147483672"/>
            <pc:sldLayoutMk cId="3040018200" sldId="2147483703"/>
          </pc:sldLayoutMkLst>
          <pc:spChg chg="mod">
            <ac:chgData name="Martynas Švarcas" userId="72a2ec02-2417-4a63-8616-1dd6f9a90bb7" providerId="ADAL" clId="{874933C7-20B8-455E-9AD2-098AE3D12AD6}" dt="2021-08-10T07:56:40.622" v="36" actId="207"/>
            <ac:spMkLst>
              <pc:docMk/>
              <pc:sldMasterMk cId="3610518688" sldId="2147483672"/>
              <pc:sldLayoutMk cId="3040018200" sldId="2147483703"/>
              <ac:spMk id="9" creationId="{8AFBD3BA-7926-4EC0-94F5-0701CAEE6230}"/>
            </ac:spMkLst>
          </pc:spChg>
        </pc:sldLayoutChg>
        <pc:sldLayoutChg chg="addSp delSp modSp add mod modTransition">
          <pc:chgData name="Martynas Švarcas" userId="72a2ec02-2417-4a63-8616-1dd6f9a90bb7" providerId="ADAL" clId="{874933C7-20B8-455E-9AD2-098AE3D12AD6}" dt="2021-08-10T11:05:17.353" v="60" actId="6014"/>
          <pc:sldLayoutMkLst>
            <pc:docMk/>
            <pc:sldMasterMk cId="3610518688" sldId="2147483672"/>
            <pc:sldLayoutMk cId="967467907" sldId="2147483704"/>
          </pc:sldLayoutMkLst>
          <pc:grpChg chg="del">
            <ac:chgData name="Martynas Švarcas" userId="72a2ec02-2417-4a63-8616-1dd6f9a90bb7" providerId="ADAL" clId="{874933C7-20B8-455E-9AD2-098AE3D12AD6}" dt="2021-08-10T10:49:42.509" v="46" actId="478"/>
            <ac:grpSpMkLst>
              <pc:docMk/>
              <pc:sldMasterMk cId="3610518688" sldId="2147483672"/>
              <pc:sldLayoutMk cId="967467907" sldId="2147483704"/>
              <ac:grpSpMk id="27" creationId="{71CB2E75-7B73-4376-8220-058C6E2AF7AC}"/>
            </ac:grpSpMkLst>
          </pc:grpChg>
          <pc:picChg chg="add del mod">
            <ac:chgData name="Martynas Švarcas" userId="72a2ec02-2417-4a63-8616-1dd6f9a90bb7" providerId="ADAL" clId="{874933C7-20B8-455E-9AD2-098AE3D12AD6}" dt="2021-08-10T10:49:41.637" v="45" actId="21"/>
            <ac:picMkLst>
              <pc:docMk/>
              <pc:sldMasterMk cId="3610518688" sldId="2147483672"/>
              <pc:sldLayoutMk cId="967467907" sldId="2147483704"/>
              <ac:picMk id="3" creationId="{C72F9C58-56C5-4DF8-A2FC-CC4F5D3A6014}"/>
            </ac:picMkLst>
          </pc:picChg>
          <pc:picChg chg="add mod">
            <ac:chgData name="Martynas Švarcas" userId="72a2ec02-2417-4a63-8616-1dd6f9a90bb7" providerId="ADAL" clId="{874933C7-20B8-455E-9AD2-098AE3D12AD6}" dt="2021-08-10T10:49:42.698" v="47"/>
            <ac:picMkLst>
              <pc:docMk/>
              <pc:sldMasterMk cId="3610518688" sldId="2147483672"/>
              <pc:sldLayoutMk cId="967467907" sldId="2147483704"/>
              <ac:picMk id="10" creationId="{0D1D0098-622C-47B4-9ED4-F31D70949905}"/>
            </ac:picMkLst>
          </pc:picChg>
        </pc:sldLayoutChg>
        <pc:sldLayoutChg chg="addSp delSp modSp add mod modTransition">
          <pc:chgData name="Martynas Švarcas" userId="72a2ec02-2417-4a63-8616-1dd6f9a90bb7" providerId="ADAL" clId="{874933C7-20B8-455E-9AD2-098AE3D12AD6}" dt="2021-08-10T11:05:37.672" v="64" actId="6014"/>
          <pc:sldLayoutMkLst>
            <pc:docMk/>
            <pc:sldMasterMk cId="3610518688" sldId="2147483672"/>
            <pc:sldLayoutMk cId="1829295950" sldId="2147483705"/>
          </pc:sldLayoutMkLst>
          <pc:grpChg chg="del">
            <ac:chgData name="Martynas Švarcas" userId="72a2ec02-2417-4a63-8616-1dd6f9a90bb7" providerId="ADAL" clId="{874933C7-20B8-455E-9AD2-098AE3D12AD6}" dt="2021-08-10T10:50:10.760" v="55" actId="478"/>
            <ac:grpSpMkLst>
              <pc:docMk/>
              <pc:sldMasterMk cId="3610518688" sldId="2147483672"/>
              <pc:sldLayoutMk cId="1829295950" sldId="2147483705"/>
              <ac:grpSpMk id="34" creationId="{92E2D8A6-EEB5-4500-A748-DD497B967F18}"/>
            </ac:grpSpMkLst>
          </pc:grpChg>
          <pc:picChg chg="add del mod">
            <ac:chgData name="Martynas Švarcas" userId="72a2ec02-2417-4a63-8616-1dd6f9a90bb7" providerId="ADAL" clId="{874933C7-20B8-455E-9AD2-098AE3D12AD6}" dt="2021-08-10T10:50:09.943" v="54" actId="21"/>
            <ac:picMkLst>
              <pc:docMk/>
              <pc:sldMasterMk cId="3610518688" sldId="2147483672"/>
              <pc:sldLayoutMk cId="1829295950" sldId="2147483705"/>
              <ac:picMk id="3" creationId="{B3CEC536-B83D-476A-BC6A-71F9B47A9856}"/>
            </ac:picMkLst>
          </pc:picChg>
          <pc:picChg chg="add mod">
            <ac:chgData name="Martynas Švarcas" userId="72a2ec02-2417-4a63-8616-1dd6f9a90bb7" providerId="ADAL" clId="{874933C7-20B8-455E-9AD2-098AE3D12AD6}" dt="2021-08-10T10:50:10.991" v="56"/>
            <ac:picMkLst>
              <pc:docMk/>
              <pc:sldMasterMk cId="3610518688" sldId="2147483672"/>
              <pc:sldLayoutMk cId="1829295950" sldId="2147483705"/>
              <ac:picMk id="10" creationId="{3BA41FCD-BB2E-463E-AB83-32030974F357}"/>
            </ac:picMkLst>
          </pc:picChg>
        </pc:sldLayoutChg>
        <pc:sldLayoutChg chg="addSp delSp modSp add mod modTransition">
          <pc:chgData name="Martynas Švarcas" userId="72a2ec02-2417-4a63-8616-1dd6f9a90bb7" providerId="ADAL" clId="{874933C7-20B8-455E-9AD2-098AE3D12AD6}" dt="2021-08-10T11:05:26.532" v="62" actId="6014"/>
          <pc:sldLayoutMkLst>
            <pc:docMk/>
            <pc:sldMasterMk cId="3610518688" sldId="2147483672"/>
            <pc:sldLayoutMk cId="3845706053" sldId="2147483706"/>
          </pc:sldLayoutMkLst>
          <pc:grpChg chg="del">
            <ac:chgData name="Martynas Švarcas" userId="72a2ec02-2417-4a63-8616-1dd6f9a90bb7" providerId="ADAL" clId="{874933C7-20B8-455E-9AD2-098AE3D12AD6}" dt="2021-08-10T10:50:00.007" v="50" actId="478"/>
            <ac:grpSpMkLst>
              <pc:docMk/>
              <pc:sldMasterMk cId="3610518688" sldId="2147483672"/>
              <pc:sldLayoutMk cId="3845706053" sldId="2147483706"/>
              <ac:grpSpMk id="24" creationId="{DFD44BFC-3CE7-4D87-BCF7-55444A927B6D}"/>
            </ac:grpSpMkLst>
          </pc:grpChg>
          <pc:picChg chg="add mod">
            <ac:chgData name="Martynas Švarcas" userId="72a2ec02-2417-4a63-8616-1dd6f9a90bb7" providerId="ADAL" clId="{874933C7-20B8-455E-9AD2-098AE3D12AD6}" dt="2021-08-10T10:50:12.505" v="57"/>
            <ac:picMkLst>
              <pc:docMk/>
              <pc:sldMasterMk cId="3610518688" sldId="2147483672"/>
              <pc:sldLayoutMk cId="3845706053" sldId="2147483706"/>
              <ac:picMk id="8" creationId="{B368A2E2-0CAE-4771-A175-3ABB2B9EC733}"/>
            </ac:picMkLst>
          </pc:picChg>
        </pc:sldLayoutChg>
      </pc:sldMasterChg>
    </pc:docChg>
  </pc:docChgLst>
  <pc:docChgLst>
    <pc:chgData name="Justina Vaitkevičė" userId="45efbbb3-577e-437d-96fa-e4a20af112c9" providerId="ADAL" clId="{B688352A-EC5B-4540-85E5-CF816D6E5DEC}"/>
    <pc:docChg chg="addSld">
      <pc:chgData name="Justina Vaitkevičė" userId="45efbbb3-577e-437d-96fa-e4a20af112c9" providerId="ADAL" clId="{B688352A-EC5B-4540-85E5-CF816D6E5DEC}" dt="2021-10-04T12:05:13.945" v="4" actId="680"/>
      <pc:docMkLst>
        <pc:docMk/>
      </pc:docMkLst>
      <pc:sldChg chg="new">
        <pc:chgData name="Justina Vaitkevičė" userId="45efbbb3-577e-437d-96fa-e4a20af112c9" providerId="ADAL" clId="{B688352A-EC5B-4540-85E5-CF816D6E5DEC}" dt="2021-10-04T12:05:04.372" v="0" actId="680"/>
        <pc:sldMkLst>
          <pc:docMk/>
          <pc:sldMk cId="1161033705" sldId="259"/>
        </pc:sldMkLst>
      </pc:sldChg>
      <pc:sldChg chg="new">
        <pc:chgData name="Justina Vaitkevičė" userId="45efbbb3-577e-437d-96fa-e4a20af112c9" providerId="ADAL" clId="{B688352A-EC5B-4540-85E5-CF816D6E5DEC}" dt="2021-10-04T12:05:06.828" v="1" actId="680"/>
        <pc:sldMkLst>
          <pc:docMk/>
          <pc:sldMk cId="3581948053" sldId="260"/>
        </pc:sldMkLst>
      </pc:sldChg>
      <pc:sldChg chg="new">
        <pc:chgData name="Justina Vaitkevičė" userId="45efbbb3-577e-437d-96fa-e4a20af112c9" providerId="ADAL" clId="{B688352A-EC5B-4540-85E5-CF816D6E5DEC}" dt="2021-10-04T12:05:09.219" v="2" actId="680"/>
        <pc:sldMkLst>
          <pc:docMk/>
          <pc:sldMk cId="2826092928" sldId="261"/>
        </pc:sldMkLst>
      </pc:sldChg>
      <pc:sldChg chg="new">
        <pc:chgData name="Justina Vaitkevičė" userId="45efbbb3-577e-437d-96fa-e4a20af112c9" providerId="ADAL" clId="{B688352A-EC5B-4540-85E5-CF816D6E5DEC}" dt="2021-10-04T12:05:11.672" v="3" actId="680"/>
        <pc:sldMkLst>
          <pc:docMk/>
          <pc:sldMk cId="2345158490" sldId="262"/>
        </pc:sldMkLst>
      </pc:sldChg>
      <pc:sldChg chg="new">
        <pc:chgData name="Justina Vaitkevičė" userId="45efbbb3-577e-437d-96fa-e4a20af112c9" providerId="ADAL" clId="{B688352A-EC5B-4540-85E5-CF816D6E5DEC}" dt="2021-10-04T12:05:13.945" v="4" actId="680"/>
        <pc:sldMkLst>
          <pc:docMk/>
          <pc:sldMk cId="3208851227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(1.1)">
    <p:bg>
      <p:bgPr>
        <a:solidFill>
          <a:srgbClr val="774F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>
            <a:extLst>
              <a:ext uri="{FF2B5EF4-FFF2-40B4-BE49-F238E27FC236}">
                <a16:creationId xmlns:a16="http://schemas.microsoft.com/office/drawing/2014/main" id="{1A165181-47FA-40C9-B65E-E825508F9E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481" y="-754191"/>
            <a:ext cx="7632290" cy="51435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322C3BA-70EA-4F3A-9DB4-7A114E95097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9" name="Teksto vietos rezervavimo ženklas 16">
            <a:extLst>
              <a:ext uri="{FF2B5EF4-FFF2-40B4-BE49-F238E27FC236}">
                <a16:creationId xmlns:a16="http://schemas.microsoft.com/office/drawing/2014/main" id="{F5E250DA-60DC-44EC-BAC9-AC0EA2F49B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8650" y="3535363"/>
            <a:ext cx="2473325" cy="2968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lt-LT" dirty="0"/>
              <a:t>Vardas pavardė</a:t>
            </a:r>
          </a:p>
        </p:txBody>
      </p:sp>
      <p:grpSp>
        <p:nvGrpSpPr>
          <p:cNvPr id="34" name="Grupė 33">
            <a:extLst>
              <a:ext uri="{FF2B5EF4-FFF2-40B4-BE49-F238E27FC236}">
                <a16:creationId xmlns:a16="http://schemas.microsoft.com/office/drawing/2014/main" id="{92E2D8A6-EEB5-4500-A748-DD497B967F18}"/>
              </a:ext>
            </a:extLst>
          </p:cNvPr>
          <p:cNvGrpSpPr/>
          <p:nvPr userDrawn="1"/>
        </p:nvGrpSpPr>
        <p:grpSpPr>
          <a:xfrm>
            <a:off x="628650" y="4007771"/>
            <a:ext cx="2615253" cy="624952"/>
            <a:chOff x="628650" y="4007771"/>
            <a:chExt cx="2615253" cy="624952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A3E6DD99-F5E7-41AB-805C-C5DB5DE677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4025485"/>
              <a:ext cx="1602191" cy="607238"/>
            </a:xfrm>
            <a:prstGeom prst="rect">
              <a:avLst/>
            </a:prstGeom>
          </p:spPr>
        </p:pic>
        <p:pic>
          <p:nvPicPr>
            <p:cNvPr id="33" name="Grafinis elementas 32">
              <a:extLst>
                <a:ext uri="{FF2B5EF4-FFF2-40B4-BE49-F238E27FC236}">
                  <a16:creationId xmlns:a16="http://schemas.microsoft.com/office/drawing/2014/main" id="{CA01C603-D9E9-4945-A311-B66B385A77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68897" y="4007771"/>
              <a:ext cx="675006" cy="623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904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nis elementas 3">
            <a:extLst>
              <a:ext uri="{FF2B5EF4-FFF2-40B4-BE49-F238E27FC236}">
                <a16:creationId xmlns:a16="http://schemas.microsoft.com/office/drawing/2014/main" id="{1A4F210B-085E-4A38-9E67-BF0605F52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3055" y="1714803"/>
            <a:ext cx="1857889" cy="17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ščia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05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(1.2)">
    <p:bg>
      <p:bgPr>
        <a:solidFill>
          <a:srgbClr val="774F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>
            <a:extLst>
              <a:ext uri="{FF2B5EF4-FFF2-40B4-BE49-F238E27FC236}">
                <a16:creationId xmlns:a16="http://schemas.microsoft.com/office/drawing/2014/main" id="{1A165181-47FA-40C9-B65E-E825508F9E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481" y="-754191"/>
            <a:ext cx="7632290" cy="51435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322C3BA-70EA-4F3A-9DB4-7A114E95097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9" name="Teksto vietos rezervavimo ženklas 16">
            <a:extLst>
              <a:ext uri="{FF2B5EF4-FFF2-40B4-BE49-F238E27FC236}">
                <a16:creationId xmlns:a16="http://schemas.microsoft.com/office/drawing/2014/main" id="{F5E250DA-60DC-44EC-BAC9-AC0EA2F49B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8650" y="3535363"/>
            <a:ext cx="2473325" cy="2968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lt-LT" dirty="0"/>
              <a:t>Vardas pavardė</a:t>
            </a:r>
          </a:p>
        </p:txBody>
      </p:sp>
      <p:pic>
        <p:nvPicPr>
          <p:cNvPr id="10" name="Grafinis elementas 9">
            <a:extLst>
              <a:ext uri="{FF2B5EF4-FFF2-40B4-BE49-F238E27FC236}">
                <a16:creationId xmlns:a16="http://schemas.microsoft.com/office/drawing/2014/main" id="{3BA41FCD-BB2E-463E-AB83-32030974F3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651" y="4021905"/>
            <a:ext cx="1384300" cy="61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9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su nuotrauka (1.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norima daugiau teksto</a:t>
            </a:r>
          </a:p>
        </p:txBody>
      </p:sp>
      <p:grpSp>
        <p:nvGrpSpPr>
          <p:cNvPr id="24" name="Grupė 23">
            <a:extLst>
              <a:ext uri="{FF2B5EF4-FFF2-40B4-BE49-F238E27FC236}">
                <a16:creationId xmlns:a16="http://schemas.microsoft.com/office/drawing/2014/main" id="{DFD44BFC-3CE7-4D87-BCF7-55444A927B6D}"/>
              </a:ext>
            </a:extLst>
          </p:cNvPr>
          <p:cNvGrpSpPr/>
          <p:nvPr userDrawn="1"/>
        </p:nvGrpSpPr>
        <p:grpSpPr>
          <a:xfrm>
            <a:off x="628650" y="4007771"/>
            <a:ext cx="2615253" cy="624952"/>
            <a:chOff x="628650" y="4007771"/>
            <a:chExt cx="2615253" cy="624952"/>
          </a:xfrm>
        </p:grpSpPr>
        <p:pic>
          <p:nvPicPr>
            <p:cNvPr id="25" name="Picture 3">
              <a:extLst>
                <a:ext uri="{FF2B5EF4-FFF2-40B4-BE49-F238E27FC236}">
                  <a16:creationId xmlns:a16="http://schemas.microsoft.com/office/drawing/2014/main" id="{ADD85343-FCEB-42B2-AED8-D958B0D61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4025485"/>
              <a:ext cx="1602191" cy="607238"/>
            </a:xfrm>
            <a:prstGeom prst="rect">
              <a:avLst/>
            </a:prstGeom>
          </p:spPr>
        </p:pic>
        <p:pic>
          <p:nvPicPr>
            <p:cNvPr id="26" name="Grafinis elementas 25">
              <a:extLst>
                <a:ext uri="{FF2B5EF4-FFF2-40B4-BE49-F238E27FC236}">
                  <a16:creationId xmlns:a16="http://schemas.microsoft.com/office/drawing/2014/main" id="{DCC5172B-51AD-4FAD-B0B8-A407F75D7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68897" y="4007771"/>
              <a:ext cx="675006" cy="623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569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su nuotrauka (1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norima daugiau teksto</a:t>
            </a:r>
          </a:p>
        </p:txBody>
      </p:sp>
      <p:pic>
        <p:nvPicPr>
          <p:cNvPr id="8" name="Grafinis elementas 7">
            <a:extLst>
              <a:ext uri="{FF2B5EF4-FFF2-40B4-BE49-F238E27FC236}">
                <a16:creationId xmlns:a16="http://schemas.microsoft.com/office/drawing/2014/main" id="{B368A2E2-0CAE-4771-A175-3ABB2B9EC7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1" y="4021905"/>
            <a:ext cx="1384300" cy="61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0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su nuotrauka (2.1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norima daugiau teksto</a:t>
            </a:r>
          </a:p>
        </p:txBody>
      </p:sp>
      <p:grpSp>
        <p:nvGrpSpPr>
          <p:cNvPr id="27" name="Grupė 26">
            <a:extLst>
              <a:ext uri="{FF2B5EF4-FFF2-40B4-BE49-F238E27FC236}">
                <a16:creationId xmlns:a16="http://schemas.microsoft.com/office/drawing/2014/main" id="{71CB2E75-7B73-4376-8220-058C6E2AF7AC}"/>
              </a:ext>
            </a:extLst>
          </p:cNvPr>
          <p:cNvGrpSpPr/>
          <p:nvPr userDrawn="1"/>
        </p:nvGrpSpPr>
        <p:grpSpPr>
          <a:xfrm>
            <a:off x="628649" y="4000422"/>
            <a:ext cx="2634179" cy="653508"/>
            <a:chOff x="628649" y="4000422"/>
            <a:chExt cx="2634179" cy="653508"/>
          </a:xfrm>
        </p:grpSpPr>
        <p:pic>
          <p:nvPicPr>
            <p:cNvPr id="8" name="Grafinis elementas 7">
              <a:extLst>
                <a:ext uri="{FF2B5EF4-FFF2-40B4-BE49-F238E27FC236}">
                  <a16:creationId xmlns:a16="http://schemas.microsoft.com/office/drawing/2014/main" id="{89B75F9D-A27C-449C-9F1C-7B98D95C6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8649" y="4025485"/>
              <a:ext cx="1602191" cy="608296"/>
            </a:xfrm>
            <a:prstGeom prst="rect">
              <a:avLst/>
            </a:prstGeom>
          </p:spPr>
        </p:pic>
        <p:pic>
          <p:nvPicPr>
            <p:cNvPr id="26" name="Grafinis elementas 25">
              <a:extLst>
                <a:ext uri="{FF2B5EF4-FFF2-40B4-BE49-F238E27FC236}">
                  <a16:creationId xmlns:a16="http://schemas.microsoft.com/office/drawing/2014/main" id="{D46B62BC-8547-4706-93EF-908D2C967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55607" y="4000422"/>
              <a:ext cx="707221" cy="653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313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su nuotrauka (2.2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norima daugiau teksto</a:t>
            </a:r>
          </a:p>
        </p:txBody>
      </p:sp>
      <p:pic>
        <p:nvPicPr>
          <p:cNvPr id="10" name="Grafinis elementas 9">
            <a:extLst>
              <a:ext uri="{FF2B5EF4-FFF2-40B4-BE49-F238E27FC236}">
                <a16:creationId xmlns:a16="http://schemas.microsoft.com/office/drawing/2014/main" id="{0D1D0098-622C-47B4-9ED4-F31D709499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1" y="4026062"/>
            <a:ext cx="1384300" cy="61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6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aidrė su daugiau teks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CF7C7B-1C39-44BC-8F63-7CAA958DB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738097"/>
            <a:ext cx="7044691" cy="487204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lt-LT" dirty="0"/>
              <a:t>Ilgesnės tekstinės skaidrės pavadinimas</a:t>
            </a:r>
          </a:p>
        </p:txBody>
      </p:sp>
      <p:sp>
        <p:nvSpPr>
          <p:cNvPr id="12" name="Teksto vietos rezervavimo ženklas 10">
            <a:extLst>
              <a:ext uri="{FF2B5EF4-FFF2-40B4-BE49-F238E27FC236}">
                <a16:creationId xmlns:a16="http://schemas.microsoft.com/office/drawing/2014/main" id="{010D5311-D9B7-426E-AF21-ACAA520698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49" y="1470660"/>
            <a:ext cx="7886703" cy="325059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14" name="Teksto vietos rezervavimo ženklas 12">
            <a:extLst>
              <a:ext uri="{FF2B5EF4-FFF2-40B4-BE49-F238E27FC236}">
                <a16:creationId xmlns:a16="http://schemas.microsoft.com/office/drawing/2014/main" id="{740E5A7A-BCE6-4A23-93A0-FBA807B785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49" y="422249"/>
            <a:ext cx="7044691" cy="2257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>
                <a:solidFill>
                  <a:srgbClr val="774F74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Dalies pavadinimas</a:t>
            </a:r>
          </a:p>
        </p:txBody>
      </p:sp>
      <p:pic>
        <p:nvPicPr>
          <p:cNvPr id="17" name="Grafinis elementas 16">
            <a:extLst>
              <a:ext uri="{FF2B5EF4-FFF2-40B4-BE49-F238E27FC236}">
                <a16:creationId xmlns:a16="http://schemas.microsoft.com/office/drawing/2014/main" id="{0DD10E6C-1A9B-43C2-B57F-A57282FCA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1738" y="328191"/>
            <a:ext cx="707221" cy="65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77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aidrė su daugiau teksto ir nuotrauk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CF7C7B-1C39-44BC-8F63-7CAA958DB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738097"/>
            <a:ext cx="5048251" cy="487204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Skaidrės pavadinimas</a:t>
            </a:r>
          </a:p>
        </p:txBody>
      </p:sp>
      <p:sp>
        <p:nvSpPr>
          <p:cNvPr id="6" name="Paveikslėlio vietos rezervavimo ženklas 3">
            <a:extLst>
              <a:ext uri="{FF2B5EF4-FFF2-40B4-BE49-F238E27FC236}">
                <a16:creationId xmlns:a16="http://schemas.microsoft.com/office/drawing/2014/main" id="{EF9BF9B9-9D20-4102-8E7E-36A5E17B21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7" name="Teksto vietos rezervavimo ženklas 10">
            <a:extLst>
              <a:ext uri="{FF2B5EF4-FFF2-40B4-BE49-F238E27FC236}">
                <a16:creationId xmlns:a16="http://schemas.microsoft.com/office/drawing/2014/main" id="{4E81477D-156F-448A-AE50-6CE3EA9ECA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49" y="1470660"/>
            <a:ext cx="5116831" cy="325059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9" name="Teksto vietos rezervavimo ženklas 12">
            <a:extLst>
              <a:ext uri="{FF2B5EF4-FFF2-40B4-BE49-F238E27FC236}">
                <a16:creationId xmlns:a16="http://schemas.microsoft.com/office/drawing/2014/main" id="{8AFBD3BA-7926-4EC0-94F5-0701CAEE62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422249"/>
            <a:ext cx="5048251" cy="2257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>
                <a:solidFill>
                  <a:srgbClr val="774F74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Dalies pavadinimas</a:t>
            </a:r>
          </a:p>
        </p:txBody>
      </p:sp>
    </p:spTree>
    <p:extLst>
      <p:ext uri="{BB962C8B-B14F-4D97-AF65-F5344CB8AC3E}">
        <p14:creationId xmlns:p14="http://schemas.microsoft.com/office/powerpoint/2010/main" val="304001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baigo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3B5ADBBA-1DED-4C90-8EBA-2156C601B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481" y="-754191"/>
            <a:ext cx="7632290" cy="5143500"/>
          </a:xfrm>
          <a:prstGeom prst="rect">
            <a:avLst/>
          </a:prstGeom>
        </p:spPr>
      </p:pic>
      <p:pic>
        <p:nvPicPr>
          <p:cNvPr id="11" name="Grafinis elementas 10">
            <a:extLst>
              <a:ext uri="{FF2B5EF4-FFF2-40B4-BE49-F238E27FC236}">
                <a16:creationId xmlns:a16="http://schemas.microsoft.com/office/drawing/2014/main" id="{6E5BF791-8B94-485E-BBED-53F080CFCB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7340" y="4349208"/>
            <a:ext cx="1529319" cy="485681"/>
          </a:xfrm>
          <a:prstGeom prst="rect">
            <a:avLst/>
          </a:prstGeom>
        </p:spPr>
      </p:pic>
      <p:sp>
        <p:nvSpPr>
          <p:cNvPr id="17" name="Teksto vietos rezervavimo ženklas 16">
            <a:extLst>
              <a:ext uri="{FF2B5EF4-FFF2-40B4-BE49-F238E27FC236}">
                <a16:creationId xmlns:a16="http://schemas.microsoft.com/office/drawing/2014/main" id="{46DE48DA-F667-4805-B173-1A8A303A0E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1530" y="1669256"/>
            <a:ext cx="4960937" cy="18049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400">
                <a:latin typeface="+mj-lt"/>
              </a:defRPr>
            </a:lvl1pPr>
          </a:lstStyle>
          <a:p>
            <a:pPr lvl="0"/>
            <a:r>
              <a:rPr lang="lt-LT" dirty="0"/>
              <a:t>Ačiū</a:t>
            </a:r>
          </a:p>
        </p:txBody>
      </p:sp>
    </p:spTree>
    <p:extLst>
      <p:ext uri="{BB962C8B-B14F-4D97-AF65-F5344CB8AC3E}">
        <p14:creationId xmlns:p14="http://schemas.microsoft.com/office/powerpoint/2010/main" val="28810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74F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>
            <a:extLst>
              <a:ext uri="{FF2B5EF4-FFF2-40B4-BE49-F238E27FC236}">
                <a16:creationId xmlns:a16="http://schemas.microsoft.com/office/drawing/2014/main" id="{40A4D568-D8CB-498D-8323-006D8F91835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06" y="680049"/>
            <a:ext cx="4670279" cy="46702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grpSp>
        <p:nvGrpSpPr>
          <p:cNvPr id="22" name="Grupė 21">
            <a:extLst>
              <a:ext uri="{FF2B5EF4-FFF2-40B4-BE49-F238E27FC236}">
                <a16:creationId xmlns:a16="http://schemas.microsoft.com/office/drawing/2014/main" id="{EB69AF96-8B6E-436E-939A-CA841A83FB68}"/>
              </a:ext>
            </a:extLst>
          </p:cNvPr>
          <p:cNvGrpSpPr/>
          <p:nvPr userDrawn="1"/>
        </p:nvGrpSpPr>
        <p:grpSpPr>
          <a:xfrm>
            <a:off x="628650" y="4007771"/>
            <a:ext cx="2615253" cy="624952"/>
            <a:chOff x="628650" y="4007771"/>
            <a:chExt cx="2615253" cy="624952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DC2021BD-A9E9-4BF9-A8DC-6D0DEE480A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4025485"/>
              <a:ext cx="1602191" cy="607238"/>
            </a:xfrm>
            <a:prstGeom prst="rect">
              <a:avLst/>
            </a:prstGeom>
          </p:spPr>
        </p:pic>
        <p:pic>
          <p:nvPicPr>
            <p:cNvPr id="24" name="Grafinis elementas 23">
              <a:extLst>
                <a:ext uri="{FF2B5EF4-FFF2-40B4-BE49-F238E27FC236}">
                  <a16:creationId xmlns:a16="http://schemas.microsoft.com/office/drawing/2014/main" id="{2CD73B1B-FD11-4BB2-9507-6027AD8CBB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568897" y="4007771"/>
              <a:ext cx="675006" cy="623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0518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705" r:id="rId2"/>
    <p:sldLayoutId id="2147483674" r:id="rId3"/>
    <p:sldLayoutId id="2147483706" r:id="rId4"/>
    <p:sldLayoutId id="2147483701" r:id="rId5"/>
    <p:sldLayoutId id="2147483704" r:id="rId6"/>
    <p:sldLayoutId id="2147483702" r:id="rId7"/>
    <p:sldLayoutId id="2147483703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10F5B2B-2C5B-4E26-977F-917F192C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D3CA85E-7486-43EF-9B6E-250194586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4537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FC196-EA06-4BAB-BBB7-FBEAB3537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4BC89-36EF-4D4C-BF01-D3FD8B1AB5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67056C-C2BA-4D9B-8276-4E9531A462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6103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841721-B7DE-4F6D-8EF9-6160F349C5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809585-97C6-45D0-A3B0-7449D36C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57F564E-1CE0-477D-9F78-08FE7158B7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8194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6B62C-D195-43A0-9051-3DE24C146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66745B-AA25-45CC-B8FD-675F536298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154ADA-D973-4456-AAC2-08614EFE96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7F9A66-B1BB-4513-B6E1-DB36360777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2609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408C44-CEF1-457F-9D2C-6630425254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45158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851227"/>
      </p:ext>
    </p:extLst>
  </p:cSld>
  <p:clrMapOvr>
    <a:masterClrMapping/>
  </p:clrMapOvr>
</p:sld>
</file>

<file path=ppt/theme/theme1.xml><?xml version="1.0" encoding="utf-8"?>
<a:theme xmlns:a="http://schemas.openxmlformats.org/drawingml/2006/main" name="VDU_KTF">
  <a:themeElements>
    <a:clrScheme name="EVF">
      <a:dk1>
        <a:srgbClr val="000000"/>
      </a:dk1>
      <a:lt1>
        <a:srgbClr val="FFFFFF"/>
      </a:lt1>
      <a:dk2>
        <a:srgbClr val="000000"/>
      </a:dk2>
      <a:lt2>
        <a:srgbClr val="6CAB97"/>
      </a:lt2>
      <a:accent1>
        <a:srgbClr val="6BB0E1"/>
      </a:accent1>
      <a:accent2>
        <a:srgbClr val="6CAB97"/>
      </a:accent2>
      <a:accent3>
        <a:srgbClr val="F5BA2E"/>
      </a:accent3>
      <a:accent4>
        <a:srgbClr val="F05630"/>
      </a:accent4>
      <a:accent5>
        <a:srgbClr val="3864AA"/>
      </a:accent5>
      <a:accent6>
        <a:srgbClr val="259B48"/>
      </a:accent6>
      <a:hlink>
        <a:srgbClr val="218EC8"/>
      </a:hlink>
      <a:folHlink>
        <a:srgbClr val="966C97"/>
      </a:folHlink>
    </a:clrScheme>
    <a:fontScheme name="Pasirinktinis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0</Words>
  <Application>Microsoft Office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Georgia</vt:lpstr>
      <vt:lpstr>VDU_KTF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Justina Vaitkevičė</cp:lastModifiedBy>
  <cp:revision>83</cp:revision>
  <cp:lastPrinted>2017-05-22T10:26:14Z</cp:lastPrinted>
  <dcterms:created xsi:type="dcterms:W3CDTF">2017-05-22T06:50:24Z</dcterms:created>
  <dcterms:modified xsi:type="dcterms:W3CDTF">2021-10-04T12:05:15Z</dcterms:modified>
</cp:coreProperties>
</file>