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  <p:sldId id="260" r:id="rId4"/>
    <p:sldId id="261" r:id="rId5"/>
    <p:sldId id="263" r:id="rId6"/>
    <p:sldId id="262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A48D"/>
    <a:srgbClr val="262A34"/>
    <a:srgbClr val="781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/>
    <p:restoredTop sz="97134"/>
  </p:normalViewPr>
  <p:slideViewPr>
    <p:cSldViewPr snapToGrid="0" snapToObjects="1">
      <p:cViewPr varScale="1">
        <p:scale>
          <a:sx n="205" d="100"/>
          <a:sy n="205" d="100"/>
        </p:scale>
        <p:origin x="15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a Vaitkevičė" userId="45efbbb3-577e-437d-96fa-e4a20af112c9" providerId="ADAL" clId="{DBD6A9CD-F7D0-4247-95A7-D57FF4AD43D6}"/>
    <pc:docChg chg="addSld delSld">
      <pc:chgData name="Justina Vaitkevičė" userId="45efbbb3-577e-437d-96fa-e4a20af112c9" providerId="ADAL" clId="{DBD6A9CD-F7D0-4247-95A7-D57FF4AD43D6}" dt="2021-10-04T11:41:36.674" v="6" actId="680"/>
      <pc:docMkLst>
        <pc:docMk/>
      </pc:docMkLst>
      <pc:sldChg chg="new">
        <pc:chgData name="Justina Vaitkevičė" userId="45efbbb3-577e-437d-96fa-e4a20af112c9" providerId="ADAL" clId="{DBD6A9CD-F7D0-4247-95A7-D57FF4AD43D6}" dt="2021-10-04T11:38:52.299" v="2" actId="680"/>
        <pc:sldMkLst>
          <pc:docMk/>
          <pc:sldMk cId="2189069772" sldId="259"/>
        </pc:sldMkLst>
      </pc:sldChg>
      <pc:sldChg chg="new del">
        <pc:chgData name="Justina Vaitkevičė" userId="45efbbb3-577e-437d-96fa-e4a20af112c9" providerId="ADAL" clId="{DBD6A9CD-F7D0-4247-95A7-D57FF4AD43D6}" dt="2021-10-04T11:38:48.009" v="1" actId="47"/>
        <pc:sldMkLst>
          <pc:docMk/>
          <pc:sldMk cId="2573366210" sldId="259"/>
        </pc:sldMkLst>
      </pc:sldChg>
      <pc:sldChg chg="new">
        <pc:chgData name="Justina Vaitkevičė" userId="45efbbb3-577e-437d-96fa-e4a20af112c9" providerId="ADAL" clId="{DBD6A9CD-F7D0-4247-95A7-D57FF4AD43D6}" dt="2021-10-04T11:38:59.029" v="3" actId="680"/>
        <pc:sldMkLst>
          <pc:docMk/>
          <pc:sldMk cId="605014897" sldId="260"/>
        </pc:sldMkLst>
      </pc:sldChg>
      <pc:sldChg chg="new">
        <pc:chgData name="Justina Vaitkevičė" userId="45efbbb3-577e-437d-96fa-e4a20af112c9" providerId="ADAL" clId="{DBD6A9CD-F7D0-4247-95A7-D57FF4AD43D6}" dt="2021-10-04T11:39:07.220" v="4" actId="680"/>
        <pc:sldMkLst>
          <pc:docMk/>
          <pc:sldMk cId="3198365108" sldId="261"/>
        </pc:sldMkLst>
      </pc:sldChg>
      <pc:sldChg chg="new">
        <pc:chgData name="Justina Vaitkevičė" userId="45efbbb3-577e-437d-96fa-e4a20af112c9" providerId="ADAL" clId="{DBD6A9CD-F7D0-4247-95A7-D57FF4AD43D6}" dt="2021-10-04T11:39:12.458" v="5" actId="680"/>
        <pc:sldMkLst>
          <pc:docMk/>
          <pc:sldMk cId="1918365864" sldId="262"/>
        </pc:sldMkLst>
      </pc:sldChg>
      <pc:sldChg chg="new">
        <pc:chgData name="Justina Vaitkevičė" userId="45efbbb3-577e-437d-96fa-e4a20af112c9" providerId="ADAL" clId="{DBD6A9CD-F7D0-4247-95A7-D57FF4AD43D6}" dt="2021-10-04T11:41:36.674" v="6" actId="680"/>
        <pc:sldMkLst>
          <pc:docMk/>
          <pc:sldMk cId="880210645" sldId="263"/>
        </pc:sldMkLst>
      </pc:sldChg>
    </pc:docChg>
  </pc:docChgLst>
  <pc:docChgLst>
    <pc:chgData name="Martynas Švarcas" userId="72a2ec02-2417-4a63-8616-1dd6f9a90bb7" providerId="ADAL" clId="{06FDAC62-020D-44D2-A23A-314E3B0CD768}"/>
    <pc:docChg chg="undo custSel addSld delSld">
      <pc:chgData name="Martynas Švarcas" userId="72a2ec02-2417-4a63-8616-1dd6f9a90bb7" providerId="ADAL" clId="{06FDAC62-020D-44D2-A23A-314E3B0CD768}" dt="2021-10-04T10:59:02.145" v="23" actId="680"/>
      <pc:docMkLst>
        <pc:docMk/>
      </pc:docMkLst>
      <pc:sldChg chg="new del">
        <pc:chgData name="Martynas Švarcas" userId="72a2ec02-2417-4a63-8616-1dd6f9a90bb7" providerId="ADAL" clId="{06FDAC62-020D-44D2-A23A-314E3B0CD768}" dt="2021-10-04T10:59:02.145" v="23" actId="680"/>
        <pc:sldMkLst>
          <pc:docMk/>
          <pc:sldMk cId="1869094140" sldId="259"/>
        </pc:sldMkLst>
      </pc:sldChg>
      <pc:sldChg chg="new del">
        <pc:chgData name="Martynas Švarcas" userId="72a2ec02-2417-4a63-8616-1dd6f9a90bb7" providerId="ADAL" clId="{06FDAC62-020D-44D2-A23A-314E3B0CD768}" dt="2021-10-04T10:59:02.094" v="22" actId="680"/>
        <pc:sldMkLst>
          <pc:docMk/>
          <pc:sldMk cId="1089472014" sldId="260"/>
        </pc:sldMkLst>
      </pc:sldChg>
      <pc:sldChg chg="new del">
        <pc:chgData name="Martynas Švarcas" userId="72a2ec02-2417-4a63-8616-1dd6f9a90bb7" providerId="ADAL" clId="{06FDAC62-020D-44D2-A23A-314E3B0CD768}" dt="2021-10-04T10:59:02.046" v="21" actId="680"/>
        <pc:sldMkLst>
          <pc:docMk/>
          <pc:sldMk cId="3288665609" sldId="261"/>
        </pc:sldMkLst>
      </pc:sldChg>
      <pc:sldChg chg="new del">
        <pc:chgData name="Martynas Švarcas" userId="72a2ec02-2417-4a63-8616-1dd6f9a90bb7" providerId="ADAL" clId="{06FDAC62-020D-44D2-A23A-314E3B0CD768}" dt="2021-10-04T10:59:02.015" v="20" actId="680"/>
        <pc:sldMkLst>
          <pc:docMk/>
          <pc:sldMk cId="2658251591" sldId="262"/>
        </pc:sldMkLst>
      </pc:sldChg>
      <pc:sldChg chg="new del">
        <pc:chgData name="Martynas Švarcas" userId="72a2ec02-2417-4a63-8616-1dd6f9a90bb7" providerId="ADAL" clId="{06FDAC62-020D-44D2-A23A-314E3B0CD768}" dt="2021-10-04T10:59:01.984" v="19" actId="680"/>
        <pc:sldMkLst>
          <pc:docMk/>
          <pc:sldMk cId="2384022594" sldId="263"/>
        </pc:sldMkLst>
      </pc:sldChg>
      <pc:sldChg chg="new del">
        <pc:chgData name="Martynas Švarcas" userId="72a2ec02-2417-4a63-8616-1dd6f9a90bb7" providerId="ADAL" clId="{06FDAC62-020D-44D2-A23A-314E3B0CD768}" dt="2021-10-04T10:59:01.959" v="18" actId="680"/>
        <pc:sldMkLst>
          <pc:docMk/>
          <pc:sldMk cId="1917696637" sldId="264"/>
        </pc:sldMkLst>
      </pc:sldChg>
      <pc:sldChg chg="new del">
        <pc:chgData name="Martynas Švarcas" userId="72a2ec02-2417-4a63-8616-1dd6f9a90bb7" providerId="ADAL" clId="{06FDAC62-020D-44D2-A23A-314E3B0CD768}" dt="2021-10-04T10:59:01.928" v="17" actId="680"/>
        <pc:sldMkLst>
          <pc:docMk/>
          <pc:sldMk cId="1653431983" sldId="265"/>
        </pc:sldMkLst>
      </pc:sldChg>
      <pc:sldChg chg="new del">
        <pc:chgData name="Martynas Švarcas" userId="72a2ec02-2417-4a63-8616-1dd6f9a90bb7" providerId="ADAL" clId="{06FDAC62-020D-44D2-A23A-314E3B0CD768}" dt="2021-10-04T10:59:01.879" v="16" actId="680"/>
        <pc:sldMkLst>
          <pc:docMk/>
          <pc:sldMk cId="4007235911" sldId="266"/>
        </pc:sldMkLst>
      </pc:sldChg>
      <pc:sldChg chg="new del">
        <pc:chgData name="Martynas Švarcas" userId="72a2ec02-2417-4a63-8616-1dd6f9a90bb7" providerId="ADAL" clId="{06FDAC62-020D-44D2-A23A-314E3B0CD768}" dt="2021-10-04T10:59:01.847" v="15" actId="680"/>
        <pc:sldMkLst>
          <pc:docMk/>
          <pc:sldMk cId="3797926679" sldId="267"/>
        </pc:sldMkLst>
      </pc:sldChg>
      <pc:sldChg chg="new del">
        <pc:chgData name="Martynas Švarcas" userId="72a2ec02-2417-4a63-8616-1dd6f9a90bb7" providerId="ADAL" clId="{06FDAC62-020D-44D2-A23A-314E3B0CD768}" dt="2021-10-04T10:59:01.840" v="14" actId="680"/>
        <pc:sldMkLst>
          <pc:docMk/>
          <pc:sldMk cId="4036298962" sldId="268"/>
        </pc:sldMkLst>
      </pc:sldChg>
      <pc:sldChg chg="new del">
        <pc:chgData name="Martynas Švarcas" userId="72a2ec02-2417-4a63-8616-1dd6f9a90bb7" providerId="ADAL" clId="{06FDAC62-020D-44D2-A23A-314E3B0CD768}" dt="2021-10-04T10:59:01.785" v="13" actId="680"/>
        <pc:sldMkLst>
          <pc:docMk/>
          <pc:sldMk cId="3529735036" sldId="269"/>
        </pc:sldMkLst>
      </pc:sldChg>
      <pc:sldChg chg="new del">
        <pc:chgData name="Martynas Švarcas" userId="72a2ec02-2417-4a63-8616-1dd6f9a90bb7" providerId="ADAL" clId="{06FDAC62-020D-44D2-A23A-314E3B0CD768}" dt="2021-10-04T10:59:01.286" v="12" actId="680"/>
        <pc:sldMkLst>
          <pc:docMk/>
          <pc:sldMk cId="3289769849" sldId="270"/>
        </pc:sldMkLst>
      </pc:sldChg>
    </pc:docChg>
  </pc:docChgLst>
  <pc:docChgLst>
    <pc:chgData name="Martynas Švarcas" userId="72a2ec02-2417-4a63-8616-1dd6f9a90bb7" providerId="ADAL" clId="{FE928626-EA64-4C57-B908-5EB095EE2749}"/>
    <pc:docChg chg="undo redo custSel addSld delSld modSld sldOrd addMainMaster delMainMaster modMainMaster">
      <pc:chgData name="Martynas Švarcas" userId="72a2ec02-2417-4a63-8616-1dd6f9a90bb7" providerId="ADAL" clId="{FE928626-EA64-4C57-B908-5EB095EE2749}" dt="2021-08-10T11:01:46.121" v="209" actId="6014"/>
      <pc:docMkLst>
        <pc:docMk/>
      </pc:docMkLst>
      <pc:sldChg chg="delSp del mod setBg">
        <pc:chgData name="Martynas Švarcas" userId="72a2ec02-2417-4a63-8616-1dd6f9a90bb7" providerId="ADAL" clId="{FE928626-EA64-4C57-B908-5EB095EE2749}" dt="2021-08-10T07:37:40.126" v="166" actId="2696"/>
        <pc:sldMkLst>
          <pc:docMk/>
          <pc:sldMk cId="1869160642" sldId="256"/>
        </pc:sldMkLst>
        <pc:grpChg chg="del">
          <ac:chgData name="Martynas Švarcas" userId="72a2ec02-2417-4a63-8616-1dd6f9a90bb7" providerId="ADAL" clId="{FE928626-EA64-4C57-B908-5EB095EE2749}" dt="2021-08-10T06:39:42.442" v="58" actId="478"/>
          <ac:grpSpMkLst>
            <pc:docMk/>
            <pc:sldMk cId="1869160642" sldId="256"/>
            <ac:grpSpMk id="2" creationId="{00000000-0000-0000-0000-000000000000}"/>
          </ac:grpSpMkLst>
        </pc:grpChg>
      </pc:sldChg>
      <pc:sldChg chg="new del">
        <pc:chgData name="Martynas Švarcas" userId="72a2ec02-2417-4a63-8616-1dd6f9a90bb7" providerId="ADAL" clId="{FE928626-EA64-4C57-B908-5EB095EE2749}" dt="2021-08-10T07:39:32.775" v="178" actId="2696"/>
        <pc:sldMkLst>
          <pc:docMk/>
          <pc:sldMk cId="2870599208" sldId="257"/>
        </pc:sldMkLst>
      </pc:sldChg>
      <pc:sldChg chg="new ord">
        <pc:chgData name="Martynas Švarcas" userId="72a2ec02-2417-4a63-8616-1dd6f9a90bb7" providerId="ADAL" clId="{FE928626-EA64-4C57-B908-5EB095EE2749}" dt="2021-08-10T07:39:30.507" v="177"/>
        <pc:sldMkLst>
          <pc:docMk/>
          <pc:sldMk cId="2245379324" sldId="258"/>
        </pc:sldMkLst>
      </pc:sldChg>
      <pc:sldChg chg="new del">
        <pc:chgData name="Martynas Švarcas" userId="72a2ec02-2417-4a63-8616-1dd6f9a90bb7" providerId="ADAL" clId="{FE928626-EA64-4C57-B908-5EB095EE2749}" dt="2021-08-10T07:39:35.321" v="180" actId="680"/>
        <pc:sldMkLst>
          <pc:docMk/>
          <pc:sldMk cId="2673479440" sldId="259"/>
        </pc:sldMkLst>
      </pc:sldChg>
      <pc:sldChg chg="modSp del mod">
        <pc:chgData name="Martynas Švarcas" userId="72a2ec02-2417-4a63-8616-1dd6f9a90bb7" providerId="ADAL" clId="{FE928626-EA64-4C57-B908-5EB095EE2749}" dt="2021-08-10T07:37:36.426" v="164" actId="2696"/>
        <pc:sldMkLst>
          <pc:docMk/>
          <pc:sldMk cId="1065083145" sldId="265"/>
        </pc:sldMkLst>
        <pc:picChg chg="mod">
          <ac:chgData name="Martynas Švarcas" userId="72a2ec02-2417-4a63-8616-1dd6f9a90bb7" providerId="ADAL" clId="{FE928626-EA64-4C57-B908-5EB095EE2749}" dt="2021-08-10T06:34:03.355" v="3" actId="1076"/>
          <ac:picMkLst>
            <pc:docMk/>
            <pc:sldMk cId="1065083145" sldId="265"/>
            <ac:picMk id="10" creationId="{DFAE03C9-01E1-45BB-81B3-E37A12D11A7B}"/>
          </ac:picMkLst>
        </pc:picChg>
      </pc:sldChg>
      <pc:sldChg chg="del">
        <pc:chgData name="Martynas Švarcas" userId="72a2ec02-2417-4a63-8616-1dd6f9a90bb7" providerId="ADAL" clId="{FE928626-EA64-4C57-B908-5EB095EE2749}" dt="2021-08-10T07:37:36.426" v="164" actId="2696"/>
        <pc:sldMkLst>
          <pc:docMk/>
          <pc:sldMk cId="159006647" sldId="268"/>
        </pc:sldMkLst>
      </pc:sldChg>
      <pc:sldChg chg="del">
        <pc:chgData name="Martynas Švarcas" userId="72a2ec02-2417-4a63-8616-1dd6f9a90bb7" providerId="ADAL" clId="{FE928626-EA64-4C57-B908-5EB095EE2749}" dt="2021-08-10T07:37:36.426" v="164" actId="2696"/>
        <pc:sldMkLst>
          <pc:docMk/>
          <pc:sldMk cId="1316955412" sldId="270"/>
        </pc:sldMkLst>
      </pc:sldChg>
      <pc:sldChg chg="del">
        <pc:chgData name="Martynas Švarcas" userId="72a2ec02-2417-4a63-8616-1dd6f9a90bb7" providerId="ADAL" clId="{FE928626-EA64-4C57-B908-5EB095EE2749}" dt="2021-08-10T07:37:36.426" v="164" actId="2696"/>
        <pc:sldMkLst>
          <pc:docMk/>
          <pc:sldMk cId="1584968458" sldId="271"/>
        </pc:sldMkLst>
      </pc:sldChg>
      <pc:sldChg chg="del">
        <pc:chgData name="Martynas Švarcas" userId="72a2ec02-2417-4a63-8616-1dd6f9a90bb7" providerId="ADAL" clId="{FE928626-EA64-4C57-B908-5EB095EE2749}" dt="2021-08-10T07:37:36.426" v="164" actId="2696"/>
        <pc:sldMkLst>
          <pc:docMk/>
          <pc:sldMk cId="1334992423" sldId="283"/>
        </pc:sldMkLst>
      </pc:sldChg>
      <pc:sldChg chg="del">
        <pc:chgData name="Martynas Švarcas" userId="72a2ec02-2417-4a63-8616-1dd6f9a90bb7" providerId="ADAL" clId="{FE928626-EA64-4C57-B908-5EB095EE2749}" dt="2021-08-10T07:37:36.426" v="164" actId="2696"/>
        <pc:sldMkLst>
          <pc:docMk/>
          <pc:sldMk cId="1152199424" sldId="289"/>
        </pc:sldMkLst>
      </pc:sldChg>
      <pc:sldChg chg="del">
        <pc:chgData name="Martynas Švarcas" userId="72a2ec02-2417-4a63-8616-1dd6f9a90bb7" providerId="ADAL" clId="{FE928626-EA64-4C57-B908-5EB095EE2749}" dt="2021-08-10T07:37:36.426" v="164" actId="2696"/>
        <pc:sldMkLst>
          <pc:docMk/>
          <pc:sldMk cId="754582692" sldId="290"/>
        </pc:sldMkLst>
      </pc:sldChg>
      <pc:sldChg chg="del">
        <pc:chgData name="Martynas Švarcas" userId="72a2ec02-2417-4a63-8616-1dd6f9a90bb7" providerId="ADAL" clId="{FE928626-EA64-4C57-B908-5EB095EE2749}" dt="2021-08-10T07:37:36.426" v="164" actId="2696"/>
        <pc:sldMkLst>
          <pc:docMk/>
          <pc:sldMk cId="819298824" sldId="291"/>
        </pc:sldMkLst>
      </pc:sldChg>
      <pc:sldChg chg="new del">
        <pc:chgData name="Martynas Švarcas" userId="72a2ec02-2417-4a63-8616-1dd6f9a90bb7" providerId="ADAL" clId="{FE928626-EA64-4C57-B908-5EB095EE2749}" dt="2021-08-10T06:39:34.246" v="57" actId="680"/>
        <pc:sldMkLst>
          <pc:docMk/>
          <pc:sldMk cId="3625253" sldId="292"/>
        </pc:sldMkLst>
      </pc:sldChg>
      <pc:sldChg chg="new del">
        <pc:chgData name="Martynas Švarcas" userId="72a2ec02-2417-4a63-8616-1dd6f9a90bb7" providerId="ADAL" clId="{FE928626-EA64-4C57-B908-5EB095EE2749}" dt="2021-08-10T07:37:36.426" v="164" actId="2696"/>
        <pc:sldMkLst>
          <pc:docMk/>
          <pc:sldMk cId="870162006" sldId="292"/>
        </pc:sldMkLst>
      </pc:sldChg>
      <pc:sldMasterChg chg="addSp delSp modSp mod setBg addSldLayout delSldLayout modSldLayout sldLayoutOrd">
        <pc:chgData name="Martynas Švarcas" userId="72a2ec02-2417-4a63-8616-1dd6f9a90bb7" providerId="ADAL" clId="{FE928626-EA64-4C57-B908-5EB095EE2749}" dt="2021-08-10T11:01:46.121" v="209" actId="6014"/>
        <pc:sldMasterMkLst>
          <pc:docMk/>
          <pc:sldMasterMk cId="3610518688" sldId="2147483672"/>
        </pc:sldMasterMkLst>
        <pc:spChg chg="mod">
          <ac:chgData name="Martynas Švarcas" userId="72a2ec02-2417-4a63-8616-1dd6f9a90bb7" providerId="ADAL" clId="{FE928626-EA64-4C57-B908-5EB095EE2749}" dt="2021-08-10T06:40:33.391" v="60"/>
          <ac:spMkLst>
            <pc:docMk/>
            <pc:sldMasterMk cId="3610518688" sldId="2147483672"/>
            <ac:spMk id="2" creationId="{00000000-0000-0000-0000-000000000000}"/>
          </ac:spMkLst>
        </pc:spChg>
        <pc:grpChg chg="add mod">
          <ac:chgData name="Martynas Švarcas" userId="72a2ec02-2417-4a63-8616-1dd6f9a90bb7" providerId="ADAL" clId="{FE928626-EA64-4C57-B908-5EB095EE2749}" dt="2021-08-10T06:41:03.679" v="68" actId="164"/>
          <ac:grpSpMkLst>
            <pc:docMk/>
            <pc:sldMasterMk cId="3610518688" sldId="2147483672"/>
            <ac:grpSpMk id="3" creationId="{2FDAB234-076F-4517-A5B4-5D77552C9142}"/>
          </ac:grpSpMkLst>
        </pc:grpChg>
        <pc:picChg chg="add del mod">
          <ac:chgData name="Martynas Švarcas" userId="72a2ec02-2417-4a63-8616-1dd6f9a90bb7" providerId="ADAL" clId="{FE928626-EA64-4C57-B908-5EB095EE2749}" dt="2021-08-10T06:34:35.967" v="9"/>
          <ac:picMkLst>
            <pc:docMk/>
            <pc:sldMasterMk cId="3610518688" sldId="2147483672"/>
            <ac:picMk id="5" creationId="{E24FD32A-6652-4301-843A-5420F899BCBE}"/>
          </ac:picMkLst>
        </pc:picChg>
        <pc:picChg chg="add del mod">
          <ac:chgData name="Martynas Švarcas" userId="72a2ec02-2417-4a63-8616-1dd6f9a90bb7" providerId="ADAL" clId="{FE928626-EA64-4C57-B908-5EB095EE2749}" dt="2021-08-10T06:34:35.967" v="9"/>
          <ac:picMkLst>
            <pc:docMk/>
            <pc:sldMasterMk cId="3610518688" sldId="2147483672"/>
            <ac:picMk id="6" creationId="{AC4E2043-B9F4-4625-957D-EA9383ACF507}"/>
          </ac:picMkLst>
        </pc:picChg>
        <pc:picChg chg="add del mod">
          <ac:chgData name="Martynas Švarcas" userId="72a2ec02-2417-4a63-8616-1dd6f9a90bb7" providerId="ADAL" clId="{FE928626-EA64-4C57-B908-5EB095EE2749}" dt="2021-08-10T06:34:56.653" v="14"/>
          <ac:picMkLst>
            <pc:docMk/>
            <pc:sldMasterMk cId="3610518688" sldId="2147483672"/>
            <ac:picMk id="7" creationId="{D4327B37-A3C7-453B-B58A-F9146D65B1DA}"/>
          </ac:picMkLst>
        </pc:picChg>
        <pc:picChg chg="add del mod">
          <ac:chgData name="Martynas Švarcas" userId="72a2ec02-2417-4a63-8616-1dd6f9a90bb7" providerId="ADAL" clId="{FE928626-EA64-4C57-B908-5EB095EE2749}" dt="2021-08-10T06:34:56.653" v="14"/>
          <ac:picMkLst>
            <pc:docMk/>
            <pc:sldMasterMk cId="3610518688" sldId="2147483672"/>
            <ac:picMk id="8" creationId="{0C6A40D1-2909-4F47-9E79-5F2E469E7318}"/>
          </ac:picMkLst>
        </pc:picChg>
        <pc:picChg chg="add mod">
          <ac:chgData name="Martynas Švarcas" userId="72a2ec02-2417-4a63-8616-1dd6f9a90bb7" providerId="ADAL" clId="{FE928626-EA64-4C57-B908-5EB095EE2749}" dt="2021-08-10T06:41:03.679" v="68" actId="164"/>
          <ac:picMkLst>
            <pc:docMk/>
            <pc:sldMasterMk cId="3610518688" sldId="2147483672"/>
            <ac:picMk id="9" creationId="{B35CA1A6-16E6-4224-89AC-EC2A5B65911A}"/>
          </ac:picMkLst>
        </pc:picChg>
        <pc:picChg chg="mod">
          <ac:chgData name="Martynas Švarcas" userId="72a2ec02-2417-4a63-8616-1dd6f9a90bb7" providerId="ADAL" clId="{FE928626-EA64-4C57-B908-5EB095EE2749}" dt="2021-08-10T06:41:03.679" v="68" actId="164"/>
          <ac:picMkLst>
            <pc:docMk/>
            <pc:sldMasterMk cId="3610518688" sldId="2147483672"/>
            <ac:picMk id="14" creationId="{A4B7AA81-A155-40B8-B19C-92F5B7DA368B}"/>
          </ac:picMkLst>
        </pc:picChg>
        <pc:sldLayoutChg chg="addSp delSp modSp del mod">
          <pc:chgData name="Martynas Švarcas" userId="72a2ec02-2417-4a63-8616-1dd6f9a90bb7" providerId="ADAL" clId="{FE928626-EA64-4C57-B908-5EB095EE2749}" dt="2021-08-10T06:52:50.566" v="89" actId="2696"/>
          <pc:sldLayoutMkLst>
            <pc:docMk/>
            <pc:sldMasterMk cId="3610518688" sldId="2147483672"/>
            <pc:sldLayoutMk cId="3826499637" sldId="2147483673"/>
          </pc:sldLayoutMkLst>
          <pc:spChg chg="add mod">
            <ac:chgData name="Martynas Švarcas" userId="72a2ec02-2417-4a63-8616-1dd6f9a90bb7" providerId="ADAL" clId="{FE928626-EA64-4C57-B908-5EB095EE2749}" dt="2021-08-10T06:40:46.653" v="64"/>
            <ac:spMkLst>
              <pc:docMk/>
              <pc:sldMasterMk cId="3610518688" sldId="2147483672"/>
              <pc:sldLayoutMk cId="3826499637" sldId="2147483673"/>
              <ac:spMk id="7" creationId="{47B4D788-1321-45BC-BEC3-4786F9B1CA6E}"/>
            </ac:spMkLst>
          </pc:spChg>
          <pc:spChg chg="add mod">
            <ac:chgData name="Martynas Švarcas" userId="72a2ec02-2417-4a63-8616-1dd6f9a90bb7" providerId="ADAL" clId="{FE928626-EA64-4C57-B908-5EB095EE2749}" dt="2021-08-10T06:40:46.653" v="64"/>
            <ac:spMkLst>
              <pc:docMk/>
              <pc:sldMasterMk cId="3610518688" sldId="2147483672"/>
              <pc:sldLayoutMk cId="3826499637" sldId="2147483673"/>
              <ac:spMk id="8" creationId="{9BE7130A-E8C2-452B-AA28-12C067D65759}"/>
            </ac:spMkLst>
          </pc:spChg>
          <pc:spChg chg="del">
            <ac:chgData name="Martynas Švarcas" userId="72a2ec02-2417-4a63-8616-1dd6f9a90bb7" providerId="ADAL" clId="{FE928626-EA64-4C57-B908-5EB095EE2749}" dt="2021-08-10T06:40:46.408" v="63" actId="478"/>
            <ac:spMkLst>
              <pc:docMk/>
              <pc:sldMasterMk cId="3610518688" sldId="2147483672"/>
              <pc:sldLayoutMk cId="3826499637" sldId="2147483673"/>
              <ac:spMk id="14" creationId="{B9F05152-F374-4E57-BB31-F9DC2D7AE961}"/>
            </ac:spMkLst>
          </pc:spChg>
          <pc:spChg chg="del">
            <ac:chgData name="Martynas Švarcas" userId="72a2ec02-2417-4a63-8616-1dd6f9a90bb7" providerId="ADAL" clId="{FE928626-EA64-4C57-B908-5EB095EE2749}" dt="2021-08-10T06:40:46.408" v="63" actId="478"/>
            <ac:spMkLst>
              <pc:docMk/>
              <pc:sldMasterMk cId="3610518688" sldId="2147483672"/>
              <pc:sldLayoutMk cId="3826499637" sldId="2147483673"/>
              <ac:spMk id="17" creationId="{9ECA4E96-938A-4641-A90D-3D2AC6FDB1B4}"/>
            </ac:spMkLst>
          </pc:spChg>
          <pc:grpChg chg="add mod">
            <ac:chgData name="Martynas Švarcas" userId="72a2ec02-2417-4a63-8616-1dd6f9a90bb7" providerId="ADAL" clId="{FE928626-EA64-4C57-B908-5EB095EE2749}" dt="2021-08-10T06:41:19.463" v="71"/>
            <ac:grpSpMkLst>
              <pc:docMk/>
              <pc:sldMasterMk cId="3610518688" sldId="2147483672"/>
              <pc:sldLayoutMk cId="3826499637" sldId="2147483673"/>
              <ac:grpSpMk id="9" creationId="{9F40F786-AE24-45B0-A5A5-ABF6B6E3DEF2}"/>
            </ac:grpSpMkLst>
          </pc:grpChg>
          <pc:picChg chg="add del mod">
            <ac:chgData name="Martynas Švarcas" userId="72a2ec02-2417-4a63-8616-1dd6f9a90bb7" providerId="ADAL" clId="{FE928626-EA64-4C57-B908-5EB095EE2749}" dt="2021-08-10T06:35:02.295" v="16"/>
            <ac:picMkLst>
              <pc:docMk/>
              <pc:sldMasterMk cId="3610518688" sldId="2147483672"/>
              <pc:sldLayoutMk cId="3826499637" sldId="2147483673"/>
              <ac:picMk id="4" creationId="{0F95FF1C-84FA-420E-92D3-902E5F8CC4C0}"/>
            </ac:picMkLst>
          </pc:picChg>
          <pc:picChg chg="add del mod">
            <ac:chgData name="Martynas Švarcas" userId="72a2ec02-2417-4a63-8616-1dd6f9a90bb7" providerId="ADAL" clId="{FE928626-EA64-4C57-B908-5EB095EE2749}" dt="2021-08-10T06:35:13.277" v="27"/>
            <ac:picMkLst>
              <pc:docMk/>
              <pc:sldMasterMk cId="3610518688" sldId="2147483672"/>
              <pc:sldLayoutMk cId="3826499637" sldId="2147483673"/>
              <ac:picMk id="5" creationId="{3CEB0B27-62E4-466B-A9CB-B1EE984AB5E2}"/>
            </ac:picMkLst>
          </pc:picChg>
          <pc:picChg chg="add del mod">
            <ac:chgData name="Martynas Švarcas" userId="72a2ec02-2417-4a63-8616-1dd6f9a90bb7" providerId="ADAL" clId="{FE928626-EA64-4C57-B908-5EB095EE2749}" dt="2021-08-10T06:35:36.863" v="33" actId="21"/>
            <ac:picMkLst>
              <pc:docMk/>
              <pc:sldMasterMk cId="3610518688" sldId="2147483672"/>
              <pc:sldLayoutMk cId="3826499637" sldId="2147483673"/>
              <ac:picMk id="6" creationId="{10CB5B28-2638-4CF3-96AA-5B3085C2CC56}"/>
            </ac:picMkLst>
          </pc:picChg>
          <pc:picChg chg="mod">
            <ac:chgData name="Martynas Švarcas" userId="72a2ec02-2417-4a63-8616-1dd6f9a90bb7" providerId="ADAL" clId="{FE928626-EA64-4C57-B908-5EB095EE2749}" dt="2021-08-10T06:41:19.463" v="71"/>
            <ac:picMkLst>
              <pc:docMk/>
              <pc:sldMasterMk cId="3610518688" sldId="2147483672"/>
              <pc:sldLayoutMk cId="3826499637" sldId="2147483673"/>
              <ac:picMk id="10" creationId="{3B1E866B-8FA6-464F-BBAC-F88BDF459FE5}"/>
            </ac:picMkLst>
          </pc:picChg>
          <pc:picChg chg="mod">
            <ac:chgData name="Martynas Švarcas" userId="72a2ec02-2417-4a63-8616-1dd6f9a90bb7" providerId="ADAL" clId="{FE928626-EA64-4C57-B908-5EB095EE2749}" dt="2021-08-10T06:41:19.463" v="71"/>
            <ac:picMkLst>
              <pc:docMk/>
              <pc:sldMasterMk cId="3610518688" sldId="2147483672"/>
              <pc:sldLayoutMk cId="3826499637" sldId="2147483673"/>
              <ac:picMk id="11" creationId="{11453DEB-91C2-4B3E-8DAC-8D3F486C3E65}"/>
            </ac:picMkLst>
          </pc:picChg>
          <pc:picChg chg="add mod">
            <ac:chgData name="Martynas Švarcas" userId="72a2ec02-2417-4a63-8616-1dd6f9a90bb7" providerId="ADAL" clId="{FE928626-EA64-4C57-B908-5EB095EE2749}" dt="2021-08-10T06:41:21.841" v="72"/>
            <ac:picMkLst>
              <pc:docMk/>
              <pc:sldMasterMk cId="3610518688" sldId="2147483672"/>
              <pc:sldLayoutMk cId="3826499637" sldId="2147483673"/>
              <ac:picMk id="12" creationId="{ECED9BEE-7337-435B-A226-C5FAE5F97E2B}"/>
            </ac:picMkLst>
          </pc:picChg>
        </pc:sldLayoutChg>
        <pc:sldLayoutChg chg="addSp delSp modSp mod">
          <pc:chgData name="Martynas Švarcas" userId="72a2ec02-2417-4a63-8616-1dd6f9a90bb7" providerId="ADAL" clId="{FE928626-EA64-4C57-B908-5EB095EE2749}" dt="2021-08-10T11:01:46.121" v="209" actId="6014"/>
          <pc:sldLayoutMkLst>
            <pc:docMk/>
            <pc:sldMasterMk cId="3610518688" sldId="2147483672"/>
            <pc:sldLayoutMk cId="805699138" sldId="2147483674"/>
          </pc:sldLayoutMkLst>
          <pc:spChg chg="del">
            <ac:chgData name="Martynas Švarcas" userId="72a2ec02-2417-4a63-8616-1dd6f9a90bb7" providerId="ADAL" clId="{FE928626-EA64-4C57-B908-5EB095EE2749}" dt="2021-08-10T06:40:52.356" v="65" actId="478"/>
            <ac:spMkLst>
              <pc:docMk/>
              <pc:sldMasterMk cId="3610518688" sldId="2147483672"/>
              <pc:sldLayoutMk cId="805699138" sldId="2147483674"/>
              <ac:spMk id="5" creationId="{2B929135-4494-47FF-8F76-F3723CA27AAC}"/>
            </ac:spMkLst>
          </pc:spChg>
          <pc:spChg chg="add mod">
            <ac:chgData name="Martynas Švarcas" userId="72a2ec02-2417-4a63-8616-1dd6f9a90bb7" providerId="ADAL" clId="{FE928626-EA64-4C57-B908-5EB095EE2749}" dt="2021-08-10T06:40:52.610" v="66"/>
            <ac:spMkLst>
              <pc:docMk/>
              <pc:sldMasterMk cId="3610518688" sldId="2147483672"/>
              <pc:sldLayoutMk cId="805699138" sldId="2147483674"/>
              <ac:spMk id="6" creationId="{E60D7E62-7B44-47BD-AB8B-24346D0FC24A}"/>
            </ac:spMkLst>
          </pc:spChg>
          <pc:spChg chg="add del mod">
            <ac:chgData name="Martynas Švarcas" userId="72a2ec02-2417-4a63-8616-1dd6f9a90bb7" providerId="ADAL" clId="{FE928626-EA64-4C57-B908-5EB095EE2749}" dt="2021-08-10T06:41:46.914" v="74" actId="478"/>
            <ac:spMkLst>
              <pc:docMk/>
              <pc:sldMasterMk cId="3610518688" sldId="2147483672"/>
              <pc:sldLayoutMk cId="805699138" sldId="2147483674"/>
              <ac:spMk id="7" creationId="{F028DF0F-A37C-4BAA-A470-E0A83D5AB280}"/>
            </ac:spMkLst>
          </pc:spChg>
          <pc:spChg chg="del">
            <ac:chgData name="Martynas Švarcas" userId="72a2ec02-2417-4a63-8616-1dd6f9a90bb7" providerId="ADAL" clId="{FE928626-EA64-4C57-B908-5EB095EE2749}" dt="2021-08-10T06:40:52.356" v="65" actId="478"/>
            <ac:spMkLst>
              <pc:docMk/>
              <pc:sldMasterMk cId="3610518688" sldId="2147483672"/>
              <pc:sldLayoutMk cId="805699138" sldId="2147483674"/>
              <ac:spMk id="8" creationId="{629D5885-14C5-42A7-B090-69986AA0DC7C}"/>
            </ac:spMkLst>
          </pc:spChg>
          <pc:spChg chg="add mod">
            <ac:chgData name="Martynas Švarcas" userId="72a2ec02-2417-4a63-8616-1dd6f9a90bb7" providerId="ADAL" clId="{FE928626-EA64-4C57-B908-5EB095EE2749}" dt="2021-08-10T06:41:42.767" v="73"/>
            <ac:spMkLst>
              <pc:docMk/>
              <pc:sldMasterMk cId="3610518688" sldId="2147483672"/>
              <pc:sldLayoutMk cId="805699138" sldId="2147483674"/>
              <ac:spMk id="14" creationId="{D1302846-9AF3-409F-84AE-54F8676059C1}"/>
            </ac:spMkLst>
          </pc:spChg>
          <pc:grpChg chg="add mod">
            <ac:chgData name="Martynas Švarcas" userId="72a2ec02-2417-4a63-8616-1dd6f9a90bb7" providerId="ADAL" clId="{FE928626-EA64-4C57-B908-5EB095EE2749}" dt="2021-08-10T06:41:07.919" v="70"/>
            <ac:grpSpMkLst>
              <pc:docMk/>
              <pc:sldMasterMk cId="3610518688" sldId="2147483672"/>
              <pc:sldLayoutMk cId="805699138" sldId="2147483674"/>
              <ac:grpSpMk id="9" creationId="{AF15CDBB-1D05-432C-8457-C024A334C815}"/>
            </ac:grpSpMkLst>
          </pc:grpChg>
          <pc:picChg chg="mod">
            <ac:chgData name="Martynas Švarcas" userId="72a2ec02-2417-4a63-8616-1dd6f9a90bb7" providerId="ADAL" clId="{FE928626-EA64-4C57-B908-5EB095EE2749}" dt="2021-08-10T06:41:07.919" v="70"/>
            <ac:picMkLst>
              <pc:docMk/>
              <pc:sldMasterMk cId="3610518688" sldId="2147483672"/>
              <pc:sldLayoutMk cId="805699138" sldId="2147483674"/>
              <ac:picMk id="10" creationId="{7BF493BD-E409-4C2A-A532-AFA2B8CF267C}"/>
            </ac:picMkLst>
          </pc:picChg>
          <pc:picChg chg="del">
            <ac:chgData name="Martynas Švarcas" userId="72a2ec02-2417-4a63-8616-1dd6f9a90bb7" providerId="ADAL" clId="{FE928626-EA64-4C57-B908-5EB095EE2749}" dt="2021-08-10T06:41:06.970" v="69" actId="478"/>
            <ac:picMkLst>
              <pc:docMk/>
              <pc:sldMasterMk cId="3610518688" sldId="2147483672"/>
              <pc:sldLayoutMk cId="805699138" sldId="2147483674"/>
              <ac:picMk id="12" creationId="{ABE7C6C5-BC95-4117-8C6E-39FF8A6B72A4}"/>
            </ac:picMkLst>
          </pc:picChg>
          <pc:picChg chg="mod">
            <ac:chgData name="Martynas Švarcas" userId="72a2ec02-2417-4a63-8616-1dd6f9a90bb7" providerId="ADAL" clId="{FE928626-EA64-4C57-B908-5EB095EE2749}" dt="2021-08-10T06:41:07.919" v="70"/>
            <ac:picMkLst>
              <pc:docMk/>
              <pc:sldMasterMk cId="3610518688" sldId="2147483672"/>
              <pc:sldLayoutMk cId="805699138" sldId="2147483674"/>
              <ac:picMk id="13" creationId="{922CC101-1224-4098-9098-205402D16CFF}"/>
            </ac:picMkLst>
          </pc:picChg>
        </pc:sldLayoutChg>
        <pc:sldLayoutChg chg="del">
          <pc:chgData name="Martynas Švarcas" userId="72a2ec02-2417-4a63-8616-1dd6f9a90bb7" providerId="ADAL" clId="{FE928626-EA64-4C57-B908-5EB095EE2749}" dt="2021-08-10T06:42:02.680" v="75" actId="2696"/>
          <pc:sldLayoutMkLst>
            <pc:docMk/>
            <pc:sldMasterMk cId="3610518688" sldId="2147483672"/>
            <pc:sldLayoutMk cId="289792807" sldId="2147483675"/>
          </pc:sldLayoutMkLst>
        </pc:sldLayoutChg>
        <pc:sldLayoutChg chg="del">
          <pc:chgData name="Martynas Švarcas" userId="72a2ec02-2417-4a63-8616-1dd6f9a90bb7" providerId="ADAL" clId="{FE928626-EA64-4C57-B908-5EB095EE2749}" dt="2021-08-10T06:42:07.905" v="76" actId="2696"/>
          <pc:sldLayoutMkLst>
            <pc:docMk/>
            <pc:sldMasterMk cId="3610518688" sldId="2147483672"/>
            <pc:sldLayoutMk cId="2356083338" sldId="2147483676"/>
          </pc:sldLayoutMkLst>
        </pc:sldLayoutChg>
        <pc:sldLayoutChg chg="del">
          <pc:chgData name="Martynas Švarcas" userId="72a2ec02-2417-4a63-8616-1dd6f9a90bb7" providerId="ADAL" clId="{FE928626-EA64-4C57-B908-5EB095EE2749}" dt="2021-08-10T06:51:19.729" v="78" actId="2696"/>
          <pc:sldLayoutMkLst>
            <pc:docMk/>
            <pc:sldMasterMk cId="3610518688" sldId="2147483672"/>
            <pc:sldLayoutMk cId="1295864409" sldId="2147483677"/>
          </pc:sldLayoutMkLst>
        </pc:sldLayoutChg>
        <pc:sldLayoutChg chg="del">
          <pc:chgData name="Martynas Švarcas" userId="72a2ec02-2417-4a63-8616-1dd6f9a90bb7" providerId="ADAL" clId="{FE928626-EA64-4C57-B908-5EB095EE2749}" dt="2021-08-10T06:51:19.730" v="79" actId="2696"/>
          <pc:sldLayoutMkLst>
            <pc:docMk/>
            <pc:sldMasterMk cId="3610518688" sldId="2147483672"/>
            <pc:sldLayoutMk cId="1189935978" sldId="2147483678"/>
          </pc:sldLayoutMkLst>
        </pc:sldLayoutChg>
        <pc:sldLayoutChg chg="del">
          <pc:chgData name="Martynas Švarcas" userId="72a2ec02-2417-4a63-8616-1dd6f9a90bb7" providerId="ADAL" clId="{FE928626-EA64-4C57-B908-5EB095EE2749}" dt="2021-08-10T06:51:19.732" v="80" actId="2696"/>
          <pc:sldLayoutMkLst>
            <pc:docMk/>
            <pc:sldMasterMk cId="3610518688" sldId="2147483672"/>
            <pc:sldLayoutMk cId="3414089902" sldId="2147483679"/>
          </pc:sldLayoutMkLst>
        </pc:sldLayoutChg>
        <pc:sldLayoutChg chg="del">
          <pc:chgData name="Martynas Švarcas" userId="72a2ec02-2417-4a63-8616-1dd6f9a90bb7" providerId="ADAL" clId="{FE928626-EA64-4C57-B908-5EB095EE2749}" dt="2021-08-10T06:51:19.733" v="81" actId="2696"/>
          <pc:sldLayoutMkLst>
            <pc:docMk/>
            <pc:sldMasterMk cId="3610518688" sldId="2147483672"/>
            <pc:sldLayoutMk cId="1996857352" sldId="2147483680"/>
          </pc:sldLayoutMkLst>
        </pc:sldLayoutChg>
        <pc:sldLayoutChg chg="del">
          <pc:chgData name="Martynas Švarcas" userId="72a2ec02-2417-4a63-8616-1dd6f9a90bb7" providerId="ADAL" clId="{FE928626-EA64-4C57-B908-5EB095EE2749}" dt="2021-08-10T06:51:19.733" v="82" actId="2696"/>
          <pc:sldLayoutMkLst>
            <pc:docMk/>
            <pc:sldMasterMk cId="3610518688" sldId="2147483672"/>
            <pc:sldLayoutMk cId="1466936333" sldId="2147483681"/>
          </pc:sldLayoutMkLst>
        </pc:sldLayoutChg>
        <pc:sldLayoutChg chg="del">
          <pc:chgData name="Martynas Švarcas" userId="72a2ec02-2417-4a63-8616-1dd6f9a90bb7" providerId="ADAL" clId="{FE928626-EA64-4C57-B908-5EB095EE2749}" dt="2021-08-10T06:51:19.709" v="77" actId="2696"/>
          <pc:sldLayoutMkLst>
            <pc:docMk/>
            <pc:sldMasterMk cId="3610518688" sldId="2147483672"/>
            <pc:sldLayoutMk cId="2973959639" sldId="2147483682"/>
          </pc:sldLayoutMkLst>
        </pc:sldLayoutChg>
        <pc:sldLayoutChg chg="addSp modSp mod">
          <pc:chgData name="Martynas Švarcas" userId="72a2ec02-2417-4a63-8616-1dd6f9a90bb7" providerId="ADAL" clId="{FE928626-EA64-4C57-B908-5EB095EE2749}" dt="2021-08-10T06:51:27.639" v="84" actId="167"/>
          <pc:sldLayoutMkLst>
            <pc:docMk/>
            <pc:sldMasterMk cId="3610518688" sldId="2147483672"/>
            <pc:sldLayoutMk cId="288105219" sldId="2147483683"/>
          </pc:sldLayoutMkLst>
          <pc:picChg chg="add mod ord">
            <ac:chgData name="Martynas Švarcas" userId="72a2ec02-2417-4a63-8616-1dd6f9a90bb7" providerId="ADAL" clId="{FE928626-EA64-4C57-B908-5EB095EE2749}" dt="2021-08-10T06:51:27.639" v="84" actId="167"/>
            <ac:picMkLst>
              <pc:docMk/>
              <pc:sldMasterMk cId="3610518688" sldId="2147483672"/>
              <pc:sldLayoutMk cId="288105219" sldId="2147483683"/>
              <ac:picMk id="4" creationId="{71B0D8F1-E53F-4670-ADC3-A6121EEFD2F3}"/>
            </ac:picMkLst>
          </pc:picChg>
        </pc:sldLayoutChg>
        <pc:sldLayoutChg chg="mod">
          <pc:chgData name="Martynas Švarcas" userId="72a2ec02-2417-4a63-8616-1dd6f9a90bb7" providerId="ADAL" clId="{FE928626-EA64-4C57-B908-5EB095EE2749}" dt="2021-08-10T07:39:14.136" v="174" actId="6014"/>
          <pc:sldLayoutMkLst>
            <pc:docMk/>
            <pc:sldMasterMk cId="3610518688" sldId="2147483672"/>
            <pc:sldLayoutMk cId="4158056413" sldId="2147483685"/>
          </pc:sldLayoutMkLst>
        </pc:sldLayoutChg>
        <pc:sldLayoutChg chg="addSp delSp modSp del mod ord">
          <pc:chgData name="Martynas Švarcas" userId="72a2ec02-2417-4a63-8616-1dd6f9a90bb7" providerId="ADAL" clId="{FE928626-EA64-4C57-B908-5EB095EE2749}" dt="2021-08-10T07:39:32.775" v="178" actId="2696"/>
          <pc:sldLayoutMkLst>
            <pc:docMk/>
            <pc:sldMasterMk cId="3610518688" sldId="2147483672"/>
            <pc:sldLayoutMk cId="2904765338" sldId="2147483686"/>
          </pc:sldLayoutMkLst>
          <pc:spChg chg="del">
            <ac:chgData name="Martynas Švarcas" userId="72a2ec02-2417-4a63-8616-1dd6f9a90bb7" providerId="ADAL" clId="{FE928626-EA64-4C57-B908-5EB095EE2749}" dt="2021-08-10T06:34:23.368" v="4"/>
            <ac:spMkLst>
              <pc:docMk/>
              <pc:sldMasterMk cId="3610518688" sldId="2147483672"/>
              <pc:sldLayoutMk cId="2904765338" sldId="2147483686"/>
              <ac:spMk id="2" creationId="{00000000-0000-0000-0000-000000000000}"/>
            </ac:spMkLst>
          </pc:spChg>
          <pc:spChg chg="del">
            <ac:chgData name="Martynas Švarcas" userId="72a2ec02-2417-4a63-8616-1dd6f9a90bb7" providerId="ADAL" clId="{FE928626-EA64-4C57-B908-5EB095EE2749}" dt="2021-08-10T06:52:38.559" v="85" actId="478"/>
            <ac:spMkLst>
              <pc:docMk/>
              <pc:sldMasterMk cId="3610518688" sldId="2147483672"/>
              <pc:sldLayoutMk cId="2904765338" sldId="2147483686"/>
              <ac:spMk id="3" creationId="{00000000-0000-0000-0000-000000000000}"/>
            </ac:spMkLst>
          </pc:spChg>
          <pc:spChg chg="add del">
            <ac:chgData name="Martynas Švarcas" userId="72a2ec02-2417-4a63-8616-1dd6f9a90bb7" providerId="ADAL" clId="{FE928626-EA64-4C57-B908-5EB095EE2749}" dt="2021-08-10T06:35:09.739" v="23"/>
            <ac:spMkLst>
              <pc:docMk/>
              <pc:sldMasterMk cId="3610518688" sldId="2147483672"/>
              <pc:sldLayoutMk cId="2904765338" sldId="2147483686"/>
              <ac:spMk id="4" creationId="{00000000-0000-0000-0000-000000000000}"/>
            </ac:spMkLst>
          </pc:spChg>
          <pc:spChg chg="add del">
            <ac:chgData name="Martynas Švarcas" userId="72a2ec02-2417-4a63-8616-1dd6f9a90bb7" providerId="ADAL" clId="{FE928626-EA64-4C57-B908-5EB095EE2749}" dt="2021-08-10T06:35:09.739" v="23"/>
            <ac:spMkLst>
              <pc:docMk/>
              <pc:sldMasterMk cId="3610518688" sldId="2147483672"/>
              <pc:sldLayoutMk cId="2904765338" sldId="2147483686"/>
              <ac:spMk id="5" creationId="{00000000-0000-0000-0000-000000000000}"/>
            </ac:spMkLst>
          </pc:spChg>
          <pc:spChg chg="add del">
            <ac:chgData name="Martynas Švarcas" userId="72a2ec02-2417-4a63-8616-1dd6f9a90bb7" providerId="ADAL" clId="{FE928626-EA64-4C57-B908-5EB095EE2749}" dt="2021-08-10T06:35:09.739" v="23"/>
            <ac:spMkLst>
              <pc:docMk/>
              <pc:sldMasterMk cId="3610518688" sldId="2147483672"/>
              <pc:sldLayoutMk cId="2904765338" sldId="2147483686"/>
              <ac:spMk id="6" creationId="{00000000-0000-0000-0000-000000000000}"/>
            </ac:spMkLst>
          </pc:spChg>
          <pc:spChg chg="add del mod">
            <ac:chgData name="Martynas Švarcas" userId="72a2ec02-2417-4a63-8616-1dd6f9a90bb7" providerId="ADAL" clId="{FE928626-EA64-4C57-B908-5EB095EE2749}" dt="2021-08-10T06:35:09.550" v="22"/>
            <ac:spMkLst>
              <pc:docMk/>
              <pc:sldMasterMk cId="3610518688" sldId="2147483672"/>
              <pc:sldLayoutMk cId="2904765338" sldId="2147483686"/>
              <ac:spMk id="7" creationId="{5554DC47-E464-42EE-816C-4B17E9EFCD7D}"/>
            </ac:spMkLst>
          </pc:spChg>
          <pc:spChg chg="add mod">
            <ac:chgData name="Martynas Švarcas" userId="72a2ec02-2417-4a63-8616-1dd6f9a90bb7" providerId="ADAL" clId="{FE928626-EA64-4C57-B908-5EB095EE2749}" dt="2021-08-10T06:52:38.866" v="86"/>
            <ac:spMkLst>
              <pc:docMk/>
              <pc:sldMasterMk cId="3610518688" sldId="2147483672"/>
              <pc:sldLayoutMk cId="2904765338" sldId="2147483686"/>
              <ac:spMk id="9" creationId="{2625E590-A61C-42B3-BA4E-956B4CFBC020}"/>
            </ac:spMkLst>
          </pc:spChg>
          <pc:spChg chg="add mod">
            <ac:chgData name="Martynas Švarcas" userId="72a2ec02-2417-4a63-8616-1dd6f9a90bb7" providerId="ADAL" clId="{FE928626-EA64-4C57-B908-5EB095EE2749}" dt="2021-08-10T06:52:47.628" v="88"/>
            <ac:spMkLst>
              <pc:docMk/>
              <pc:sldMasterMk cId="3610518688" sldId="2147483672"/>
              <pc:sldLayoutMk cId="2904765338" sldId="2147483686"/>
              <ac:spMk id="10" creationId="{57DA8868-D7A3-4F2B-A602-4C9A7AA857FA}"/>
            </ac:spMkLst>
          </pc:spChg>
          <pc:picChg chg="add del mod">
            <ac:chgData name="Martynas Švarcas" userId="72a2ec02-2417-4a63-8616-1dd6f9a90bb7" providerId="ADAL" clId="{FE928626-EA64-4C57-B908-5EB095EE2749}" dt="2021-08-10T06:35:24.301" v="29"/>
            <ac:picMkLst>
              <pc:docMk/>
              <pc:sldMasterMk cId="3610518688" sldId="2147483672"/>
              <pc:sldLayoutMk cId="2904765338" sldId="2147483686"/>
              <ac:picMk id="8" creationId="{63415118-8EB0-41C8-B0C3-76B57DC151CE}"/>
            </ac:picMkLst>
          </pc:picChg>
        </pc:sldLayoutChg>
        <pc:sldLayoutChg chg="addSp delSp modSp add del mod ord modTransition">
          <pc:chgData name="Martynas Švarcas" userId="72a2ec02-2417-4a63-8616-1dd6f9a90bb7" providerId="ADAL" clId="{FE928626-EA64-4C57-B908-5EB095EE2749}" dt="2021-08-10T11:00:36.121" v="202" actId="6014"/>
          <pc:sldLayoutMkLst>
            <pc:docMk/>
            <pc:sldMasterMk cId="3610518688" sldId="2147483672"/>
            <pc:sldLayoutMk cId="2419048942" sldId="2147483687"/>
          </pc:sldLayoutMkLst>
          <pc:spChg chg="add del mod">
            <ac:chgData name="Martynas Švarcas" userId="72a2ec02-2417-4a63-8616-1dd6f9a90bb7" providerId="ADAL" clId="{FE928626-EA64-4C57-B908-5EB095EE2749}" dt="2021-08-10T06:40:42.817" v="61" actId="478"/>
            <ac:spMkLst>
              <pc:docMk/>
              <pc:sldMasterMk cId="3610518688" sldId="2147483672"/>
              <pc:sldLayoutMk cId="2419048942" sldId="2147483687"/>
              <ac:spMk id="2" creationId="{F1DBFD46-40F0-40E7-957C-7E118E55BE18}"/>
            </ac:spMkLst>
          </pc:spChg>
          <pc:spChg chg="add mod">
            <ac:chgData name="Martynas Švarcas" userId="72a2ec02-2417-4a63-8616-1dd6f9a90bb7" providerId="ADAL" clId="{FE928626-EA64-4C57-B908-5EB095EE2749}" dt="2021-08-10T06:40:43.149" v="62"/>
            <ac:spMkLst>
              <pc:docMk/>
              <pc:sldMasterMk cId="3610518688" sldId="2147483672"/>
              <pc:sldLayoutMk cId="2419048942" sldId="2147483687"/>
              <ac:spMk id="8" creationId="{9322C3BA-70EA-4F3A-9DB4-7A114E950973}"/>
            </ac:spMkLst>
          </pc:spChg>
          <pc:spChg chg="add mod">
            <ac:chgData name="Martynas Švarcas" userId="72a2ec02-2417-4a63-8616-1dd6f9a90bb7" providerId="ADAL" clId="{FE928626-EA64-4C57-B908-5EB095EE2749}" dt="2021-08-10T06:40:43.149" v="62"/>
            <ac:spMkLst>
              <pc:docMk/>
              <pc:sldMasterMk cId="3610518688" sldId="2147483672"/>
              <pc:sldLayoutMk cId="2419048942" sldId="2147483687"/>
              <ac:spMk id="9" creationId="{F5E250DA-60DC-44EC-BAC9-AC0EA2F49BD4}"/>
            </ac:spMkLst>
          </pc:spChg>
          <pc:spChg chg="del">
            <ac:chgData name="Martynas Švarcas" userId="72a2ec02-2417-4a63-8616-1dd6f9a90bb7" providerId="ADAL" clId="{FE928626-EA64-4C57-B908-5EB095EE2749}" dt="2021-08-10T06:36:23.509" v="38"/>
            <ac:spMkLst>
              <pc:docMk/>
              <pc:sldMasterMk cId="3610518688" sldId="2147483672"/>
              <pc:sldLayoutMk cId="2419048942" sldId="2147483687"/>
              <ac:spMk id="14" creationId="{B9F05152-F374-4E57-BB31-F9DC2D7AE961}"/>
            </ac:spMkLst>
          </pc:spChg>
          <pc:spChg chg="del">
            <ac:chgData name="Martynas Švarcas" userId="72a2ec02-2417-4a63-8616-1dd6f9a90bb7" providerId="ADAL" clId="{FE928626-EA64-4C57-B908-5EB095EE2749}" dt="2021-08-10T06:40:42.817" v="61" actId="478"/>
            <ac:spMkLst>
              <pc:docMk/>
              <pc:sldMasterMk cId="3610518688" sldId="2147483672"/>
              <pc:sldLayoutMk cId="2419048942" sldId="2147483687"/>
              <ac:spMk id="17" creationId="{9ECA4E96-938A-4641-A90D-3D2AC6FDB1B4}"/>
            </ac:spMkLst>
          </pc:spChg>
          <pc:grpChg chg="add mod">
            <ac:chgData name="Martynas Švarcas" userId="72a2ec02-2417-4a63-8616-1dd6f9a90bb7" providerId="ADAL" clId="{FE928626-EA64-4C57-B908-5EB095EE2749}" dt="2021-08-10T06:40:59.754" v="67" actId="164"/>
            <ac:grpSpMkLst>
              <pc:docMk/>
              <pc:sldMasterMk cId="3610518688" sldId="2147483672"/>
              <pc:sldLayoutMk cId="2419048942" sldId="2147483687"/>
              <ac:grpSpMk id="3" creationId="{3FC3D82E-A706-4C2D-AEE4-5E93AF7A533C}"/>
            </ac:grpSpMkLst>
          </pc:grpChg>
          <pc:picChg chg="add del mod">
            <ac:chgData name="Martynas Švarcas" userId="72a2ec02-2417-4a63-8616-1dd6f9a90bb7" providerId="ADAL" clId="{FE928626-EA64-4C57-B908-5EB095EE2749}" dt="2021-08-10T06:35:10.124" v="25"/>
            <ac:picMkLst>
              <pc:docMk/>
              <pc:sldMasterMk cId="3610518688" sldId="2147483672"/>
              <pc:sldLayoutMk cId="2419048942" sldId="2147483687"/>
              <ac:picMk id="4" creationId="{F2E3DA0A-8045-41BC-97ED-53B84B706550}"/>
            </ac:picMkLst>
          </pc:picChg>
          <pc:picChg chg="add mod">
            <ac:chgData name="Martynas Švarcas" userId="72a2ec02-2417-4a63-8616-1dd6f9a90bb7" providerId="ADAL" clId="{FE928626-EA64-4C57-B908-5EB095EE2749}" dt="2021-08-10T06:40:59.754" v="67" actId="164"/>
            <ac:picMkLst>
              <pc:docMk/>
              <pc:sldMasterMk cId="3610518688" sldId="2147483672"/>
              <pc:sldLayoutMk cId="2419048942" sldId="2147483687"/>
              <ac:picMk id="6" creationId="{A3E6DD99-F5E7-41AB-805C-C5DB5DE677F4}"/>
            </ac:picMkLst>
          </pc:picChg>
          <pc:picChg chg="add mod">
            <ac:chgData name="Martynas Švarcas" userId="72a2ec02-2417-4a63-8616-1dd6f9a90bb7" providerId="ADAL" clId="{FE928626-EA64-4C57-B908-5EB095EE2749}" dt="2021-08-10T06:40:59.754" v="67" actId="164"/>
            <ac:picMkLst>
              <pc:docMk/>
              <pc:sldMasterMk cId="3610518688" sldId="2147483672"/>
              <pc:sldLayoutMk cId="2419048942" sldId="2147483687"/>
              <ac:picMk id="7" creationId="{3A21E129-BDDA-45DF-BF41-7AE98E07A3CC}"/>
            </ac:picMkLst>
          </pc:picChg>
        </pc:sldLayoutChg>
        <pc:sldLayoutChg chg="addSp delSp modSp add mod replId modTransition setBg">
          <pc:chgData name="Martynas Švarcas" userId="72a2ec02-2417-4a63-8616-1dd6f9a90bb7" providerId="ADAL" clId="{FE928626-EA64-4C57-B908-5EB095EE2749}" dt="2021-08-10T11:01:28.016" v="206" actId="6014"/>
          <pc:sldLayoutMkLst>
            <pc:docMk/>
            <pc:sldMasterMk cId="3610518688" sldId="2147483672"/>
            <pc:sldLayoutMk cId="2063132881" sldId="2147483701"/>
          </pc:sldLayoutMkLst>
          <pc:spChg chg="mod">
            <ac:chgData name="Martynas Švarcas" userId="72a2ec02-2417-4a63-8616-1dd6f9a90bb7" providerId="ADAL" clId="{FE928626-EA64-4C57-B908-5EB095EE2749}" dt="2021-08-10T07:10:31.064" v="113" actId="207"/>
            <ac:spMkLst>
              <pc:docMk/>
              <pc:sldMasterMk cId="3610518688" sldId="2147483672"/>
              <pc:sldLayoutMk cId="2063132881" sldId="2147483701"/>
              <ac:spMk id="6" creationId="{E60D7E62-7B44-47BD-AB8B-24346D0FC24A}"/>
            </ac:spMkLst>
          </pc:spChg>
          <pc:spChg chg="mod">
            <ac:chgData name="Martynas Švarcas" userId="72a2ec02-2417-4a63-8616-1dd6f9a90bb7" providerId="ADAL" clId="{FE928626-EA64-4C57-B908-5EB095EE2749}" dt="2021-08-10T07:10:35.521" v="115" actId="207"/>
            <ac:spMkLst>
              <pc:docMk/>
              <pc:sldMasterMk cId="3610518688" sldId="2147483672"/>
              <pc:sldLayoutMk cId="2063132881" sldId="2147483701"/>
              <ac:spMk id="11" creationId="{7AF5E8F6-6CCB-4E80-B908-1DD7B1A44838}"/>
            </ac:spMkLst>
          </pc:spChg>
          <pc:spChg chg="mod">
            <ac:chgData name="Martynas Švarcas" userId="72a2ec02-2417-4a63-8616-1dd6f9a90bb7" providerId="ADAL" clId="{FE928626-EA64-4C57-B908-5EB095EE2749}" dt="2021-08-10T07:10:32.939" v="114" actId="207"/>
            <ac:spMkLst>
              <pc:docMk/>
              <pc:sldMasterMk cId="3610518688" sldId="2147483672"/>
              <pc:sldLayoutMk cId="2063132881" sldId="2147483701"/>
              <ac:spMk id="14" creationId="{D1302846-9AF3-409F-84AE-54F8676059C1}"/>
            </ac:spMkLst>
          </pc:spChg>
          <pc:grpChg chg="add mod">
            <ac:chgData name="Martynas Švarcas" userId="72a2ec02-2417-4a63-8616-1dd6f9a90bb7" providerId="ADAL" clId="{FE928626-EA64-4C57-B908-5EB095EE2749}" dt="2021-08-10T07:13:07.635" v="134" actId="164"/>
            <ac:grpSpMkLst>
              <pc:docMk/>
              <pc:sldMasterMk cId="3610518688" sldId="2147483672"/>
              <pc:sldLayoutMk cId="2063132881" sldId="2147483701"/>
              <ac:grpSpMk id="4" creationId="{677657C1-6A1C-4D0B-BE83-DCB3D7A1B886}"/>
            </ac:grpSpMkLst>
          </pc:grpChg>
          <pc:grpChg chg="del">
            <ac:chgData name="Martynas Švarcas" userId="72a2ec02-2417-4a63-8616-1dd6f9a90bb7" providerId="ADAL" clId="{FE928626-EA64-4C57-B908-5EB095EE2749}" dt="2021-08-10T07:10:43.220" v="116" actId="478"/>
            <ac:grpSpMkLst>
              <pc:docMk/>
              <pc:sldMasterMk cId="3610518688" sldId="2147483672"/>
              <pc:sldLayoutMk cId="2063132881" sldId="2147483701"/>
              <ac:grpSpMk id="9" creationId="{AF15CDBB-1D05-432C-8457-C024A334C815}"/>
            </ac:grpSpMkLst>
          </pc:grpChg>
          <pc:picChg chg="add del mod">
            <ac:chgData name="Martynas Švarcas" userId="72a2ec02-2417-4a63-8616-1dd6f9a90bb7" providerId="ADAL" clId="{FE928626-EA64-4C57-B908-5EB095EE2749}" dt="2021-08-10T07:12:58.329" v="131" actId="21"/>
            <ac:picMkLst>
              <pc:docMk/>
              <pc:sldMasterMk cId="3610518688" sldId="2147483672"/>
              <pc:sldLayoutMk cId="2063132881" sldId="2147483701"/>
              <ac:picMk id="3" creationId="{7E6474E8-3D8A-4DB8-ABBE-83BBC7F00B37}"/>
            </ac:picMkLst>
          </pc:picChg>
          <pc:picChg chg="add mod">
            <ac:chgData name="Martynas Švarcas" userId="72a2ec02-2417-4a63-8616-1dd6f9a90bb7" providerId="ADAL" clId="{FE928626-EA64-4C57-B908-5EB095EE2749}" dt="2021-08-10T07:13:07.635" v="134" actId="164"/>
            <ac:picMkLst>
              <pc:docMk/>
              <pc:sldMasterMk cId="3610518688" sldId="2147483672"/>
              <pc:sldLayoutMk cId="2063132881" sldId="2147483701"/>
              <ac:picMk id="8" creationId="{89B75F9D-A27C-449C-9F1C-7B98D95C6DD4}"/>
            </ac:picMkLst>
          </pc:picChg>
          <pc:picChg chg="del topLvl">
            <ac:chgData name="Martynas Švarcas" userId="72a2ec02-2417-4a63-8616-1dd6f9a90bb7" providerId="ADAL" clId="{FE928626-EA64-4C57-B908-5EB095EE2749}" dt="2021-08-10T07:10:43.220" v="116" actId="478"/>
            <ac:picMkLst>
              <pc:docMk/>
              <pc:sldMasterMk cId="3610518688" sldId="2147483672"/>
              <pc:sldLayoutMk cId="2063132881" sldId="2147483701"/>
              <ac:picMk id="10" creationId="{7BF493BD-E409-4C2A-A532-AFA2B8CF267C}"/>
            </ac:picMkLst>
          </pc:picChg>
          <pc:picChg chg="add mod">
            <ac:chgData name="Martynas Švarcas" userId="72a2ec02-2417-4a63-8616-1dd6f9a90bb7" providerId="ADAL" clId="{FE928626-EA64-4C57-B908-5EB095EE2749}" dt="2021-08-10T07:13:07.635" v="134" actId="164"/>
            <ac:picMkLst>
              <pc:docMk/>
              <pc:sldMasterMk cId="3610518688" sldId="2147483672"/>
              <pc:sldLayoutMk cId="2063132881" sldId="2147483701"/>
              <ac:picMk id="12" creationId="{F30D9719-A1A8-4C40-B168-9CE566A1BCEF}"/>
            </ac:picMkLst>
          </pc:picChg>
          <pc:picChg chg="del mod topLvl">
            <ac:chgData name="Martynas Švarcas" userId="72a2ec02-2417-4a63-8616-1dd6f9a90bb7" providerId="ADAL" clId="{FE928626-EA64-4C57-B908-5EB095EE2749}" dt="2021-08-10T07:12:59.284" v="132" actId="478"/>
            <ac:picMkLst>
              <pc:docMk/>
              <pc:sldMasterMk cId="3610518688" sldId="2147483672"/>
              <pc:sldLayoutMk cId="2063132881" sldId="2147483701"/>
              <ac:picMk id="13" creationId="{922CC101-1224-4098-9098-205402D16CFF}"/>
            </ac:picMkLst>
          </pc:picChg>
        </pc:sldLayoutChg>
        <pc:sldLayoutChg chg="addSp delSp modSp mod">
          <pc:chgData name="Martynas Švarcas" userId="72a2ec02-2417-4a63-8616-1dd6f9a90bb7" providerId="ADAL" clId="{FE928626-EA64-4C57-B908-5EB095EE2749}" dt="2021-08-10T07:14:25.048" v="146" actId="207"/>
          <pc:sldLayoutMkLst>
            <pc:docMk/>
            <pc:sldMasterMk cId="3610518688" sldId="2147483672"/>
            <pc:sldLayoutMk cId="2909477213" sldId="2147483702"/>
          </pc:sldLayoutMkLst>
          <pc:spChg chg="mod">
            <ac:chgData name="Martynas Švarcas" userId="72a2ec02-2417-4a63-8616-1dd6f9a90bb7" providerId="ADAL" clId="{FE928626-EA64-4C57-B908-5EB095EE2749}" dt="2021-08-10T07:14:25.048" v="146" actId="207"/>
            <ac:spMkLst>
              <pc:docMk/>
              <pc:sldMasterMk cId="3610518688" sldId="2147483672"/>
              <pc:sldLayoutMk cId="2909477213" sldId="2147483702"/>
              <ac:spMk id="14" creationId="{740E5A7A-BCE6-4A23-93A0-FBA807B785B8}"/>
            </ac:spMkLst>
          </pc:spChg>
          <pc:picChg chg="add mod">
            <ac:chgData name="Martynas Švarcas" userId="72a2ec02-2417-4a63-8616-1dd6f9a90bb7" providerId="ADAL" clId="{FE928626-EA64-4C57-B908-5EB095EE2749}" dt="2021-08-10T07:14:12.549" v="144" actId="1076"/>
            <ac:picMkLst>
              <pc:docMk/>
              <pc:sldMasterMk cId="3610518688" sldId="2147483672"/>
              <pc:sldLayoutMk cId="2909477213" sldId="2147483702"/>
              <ac:picMk id="6" creationId="{C38964EE-2A11-4CCD-BF4D-3BD95CB6581B}"/>
            </ac:picMkLst>
          </pc:picChg>
          <pc:picChg chg="del">
            <ac:chgData name="Martynas Švarcas" userId="72a2ec02-2417-4a63-8616-1dd6f9a90bb7" providerId="ADAL" clId="{FE928626-EA64-4C57-B908-5EB095EE2749}" dt="2021-08-10T07:13:59.911" v="138" actId="478"/>
            <ac:picMkLst>
              <pc:docMk/>
              <pc:sldMasterMk cId="3610518688" sldId="2147483672"/>
              <pc:sldLayoutMk cId="2909477213" sldId="2147483702"/>
              <ac:picMk id="7" creationId="{1B504712-E089-4E9C-974B-16AE964AA04A}"/>
            </ac:picMkLst>
          </pc:picChg>
          <pc:picChg chg="add del mod">
            <ac:chgData name="Martynas Švarcas" userId="72a2ec02-2417-4a63-8616-1dd6f9a90bb7" providerId="ADAL" clId="{FE928626-EA64-4C57-B908-5EB095EE2749}" dt="2021-08-10T07:14:14.066" v="145" actId="21"/>
            <ac:picMkLst>
              <pc:docMk/>
              <pc:sldMasterMk cId="3610518688" sldId="2147483672"/>
              <pc:sldLayoutMk cId="2909477213" sldId="2147483702"/>
              <ac:picMk id="8" creationId="{ABA9AB61-DE0B-41F0-AB25-925E60D15F52}"/>
            </ac:picMkLst>
          </pc:picChg>
        </pc:sldLayoutChg>
        <pc:sldLayoutChg chg="modSp setBg">
          <pc:chgData name="Martynas Švarcas" userId="72a2ec02-2417-4a63-8616-1dd6f9a90bb7" providerId="ADAL" clId="{FE928626-EA64-4C57-B908-5EB095EE2749}" dt="2021-08-10T07:36:58.969" v="150" actId="207"/>
          <pc:sldLayoutMkLst>
            <pc:docMk/>
            <pc:sldMasterMk cId="3610518688" sldId="2147483672"/>
            <pc:sldLayoutMk cId="3040018200" sldId="2147483703"/>
          </pc:sldLayoutMkLst>
          <pc:spChg chg="mod">
            <ac:chgData name="Martynas Švarcas" userId="72a2ec02-2417-4a63-8616-1dd6f9a90bb7" providerId="ADAL" clId="{FE928626-EA64-4C57-B908-5EB095EE2749}" dt="2021-08-10T07:36:55.310" v="149" actId="207"/>
            <ac:spMkLst>
              <pc:docMk/>
              <pc:sldMasterMk cId="3610518688" sldId="2147483672"/>
              <pc:sldLayoutMk cId="3040018200" sldId="2147483703"/>
              <ac:spMk id="2" creationId="{9ECF7C7B-1C39-44BC-8F63-7CAA958DBAEE}"/>
            </ac:spMkLst>
          </pc:spChg>
          <pc:spChg chg="mod">
            <ac:chgData name="Martynas Švarcas" userId="72a2ec02-2417-4a63-8616-1dd6f9a90bb7" providerId="ADAL" clId="{FE928626-EA64-4C57-B908-5EB095EE2749}" dt="2021-08-10T07:36:58.969" v="150" actId="207"/>
            <ac:spMkLst>
              <pc:docMk/>
              <pc:sldMasterMk cId="3610518688" sldId="2147483672"/>
              <pc:sldLayoutMk cId="3040018200" sldId="2147483703"/>
              <ac:spMk id="6" creationId="{EF9BF9B9-9D20-4102-8E7E-36A5E17B2131}"/>
            </ac:spMkLst>
          </pc:spChg>
          <pc:spChg chg="mod">
            <ac:chgData name="Martynas Švarcas" userId="72a2ec02-2417-4a63-8616-1dd6f9a90bb7" providerId="ADAL" clId="{FE928626-EA64-4C57-B908-5EB095EE2749}" dt="2021-08-10T07:36:52.702" v="148" actId="207"/>
            <ac:spMkLst>
              <pc:docMk/>
              <pc:sldMasterMk cId="3610518688" sldId="2147483672"/>
              <pc:sldLayoutMk cId="3040018200" sldId="2147483703"/>
              <ac:spMk id="9" creationId="{8AFBD3BA-7926-4EC0-94F5-0701CAEE6230}"/>
            </ac:spMkLst>
          </pc:spChg>
        </pc:sldLayoutChg>
        <pc:sldLayoutChg chg="addSp delSp modSp add mod modTransition">
          <pc:chgData name="Martynas Švarcas" userId="72a2ec02-2417-4a63-8616-1dd6f9a90bb7" providerId="ADAL" clId="{FE928626-EA64-4C57-B908-5EB095EE2749}" dt="2021-08-10T11:00:40.923" v="203" actId="6014"/>
          <pc:sldLayoutMkLst>
            <pc:docMk/>
            <pc:sldMasterMk cId="3610518688" sldId="2147483672"/>
            <pc:sldLayoutMk cId="1289100639" sldId="2147483704"/>
          </pc:sldLayoutMkLst>
          <pc:grpChg chg="del">
            <ac:chgData name="Martynas Švarcas" userId="72a2ec02-2417-4a63-8616-1dd6f9a90bb7" providerId="ADAL" clId="{FE928626-EA64-4C57-B908-5EB095EE2749}" dt="2021-08-10T11:00:20.660" v="199" actId="478"/>
            <ac:grpSpMkLst>
              <pc:docMk/>
              <pc:sldMasterMk cId="3610518688" sldId="2147483672"/>
              <pc:sldLayoutMk cId="1289100639" sldId="2147483704"/>
              <ac:grpSpMk id="3" creationId="{3FC3D82E-A706-4C2D-AEE4-5E93AF7A533C}"/>
            </ac:grpSpMkLst>
          </pc:grpChg>
          <pc:picChg chg="add del">
            <ac:chgData name="Martynas Švarcas" userId="72a2ec02-2417-4a63-8616-1dd6f9a90bb7" providerId="ADAL" clId="{FE928626-EA64-4C57-B908-5EB095EE2749}" dt="2021-08-10T11:00:08.278" v="192" actId="22"/>
            <ac:picMkLst>
              <pc:docMk/>
              <pc:sldMasterMk cId="3610518688" sldId="2147483672"/>
              <pc:sldLayoutMk cId="1289100639" sldId="2147483704"/>
              <ac:picMk id="5" creationId="{D9B9A359-EC7A-41C9-9417-688CADA4CD38}"/>
            </ac:picMkLst>
          </pc:picChg>
          <pc:picChg chg="add del mod">
            <ac:chgData name="Martynas Švarcas" userId="72a2ec02-2417-4a63-8616-1dd6f9a90bb7" providerId="ADAL" clId="{FE928626-EA64-4C57-B908-5EB095EE2749}" dt="2021-08-10T11:00:19.789" v="198" actId="21"/>
            <ac:picMkLst>
              <pc:docMk/>
              <pc:sldMasterMk cId="3610518688" sldId="2147483672"/>
              <pc:sldLayoutMk cId="1289100639" sldId="2147483704"/>
              <ac:picMk id="11" creationId="{E66D9540-2871-411E-8C89-3A8AEDCEA606}"/>
            </ac:picMkLst>
          </pc:picChg>
          <pc:picChg chg="add mod">
            <ac:chgData name="Martynas Švarcas" userId="72a2ec02-2417-4a63-8616-1dd6f9a90bb7" providerId="ADAL" clId="{FE928626-EA64-4C57-B908-5EB095EE2749}" dt="2021-08-10T11:00:20.879" v="200"/>
            <ac:picMkLst>
              <pc:docMk/>
              <pc:sldMasterMk cId="3610518688" sldId="2147483672"/>
              <pc:sldLayoutMk cId="1289100639" sldId="2147483704"/>
              <ac:picMk id="12" creationId="{6EDEF261-12BB-4F25-822D-C8A60512CAC2}"/>
            </ac:picMkLst>
          </pc:picChg>
        </pc:sldLayoutChg>
        <pc:sldLayoutChg chg="addSp delSp modSp add mod modTransition">
          <pc:chgData name="Martynas Švarcas" userId="72a2ec02-2417-4a63-8616-1dd6f9a90bb7" providerId="ADAL" clId="{FE928626-EA64-4C57-B908-5EB095EE2749}" dt="2021-08-10T11:01:37.848" v="208" actId="6014"/>
          <pc:sldLayoutMkLst>
            <pc:docMk/>
            <pc:sldMasterMk cId="3610518688" sldId="2147483672"/>
            <pc:sldLayoutMk cId="2772569644" sldId="2147483705"/>
          </pc:sldLayoutMkLst>
          <pc:grpChg chg="del">
            <ac:chgData name="Martynas Švarcas" userId="72a2ec02-2417-4a63-8616-1dd6f9a90bb7" providerId="ADAL" clId="{FE928626-EA64-4C57-B908-5EB095EE2749}" dt="2021-08-10T10:59:31.506" v="183" actId="478"/>
            <ac:grpSpMkLst>
              <pc:docMk/>
              <pc:sldMasterMk cId="3610518688" sldId="2147483672"/>
              <pc:sldLayoutMk cId="2772569644" sldId="2147483705"/>
              <ac:grpSpMk id="9" creationId="{AF15CDBB-1D05-432C-8457-C024A334C815}"/>
            </ac:grpSpMkLst>
          </pc:grpChg>
          <pc:picChg chg="add mod">
            <ac:chgData name="Martynas Švarcas" userId="72a2ec02-2417-4a63-8616-1dd6f9a90bb7" providerId="ADAL" clId="{FE928626-EA64-4C57-B908-5EB095EE2749}" dt="2021-08-10T11:00:22.179" v="201"/>
            <ac:picMkLst>
              <pc:docMk/>
              <pc:sldMasterMk cId="3610518688" sldId="2147483672"/>
              <pc:sldLayoutMk cId="2772569644" sldId="2147483705"/>
              <ac:picMk id="8" creationId="{098E5644-F078-4998-A7FA-EC9C4B67013C}"/>
            </ac:picMkLst>
          </pc:picChg>
        </pc:sldLayoutChg>
        <pc:sldLayoutChg chg="addSp delSp modSp add mod modTransition">
          <pc:chgData name="Martynas Švarcas" userId="72a2ec02-2417-4a63-8616-1dd6f9a90bb7" providerId="ADAL" clId="{FE928626-EA64-4C57-B908-5EB095EE2749}" dt="2021-08-10T11:01:32.137" v="207" actId="6014"/>
          <pc:sldLayoutMkLst>
            <pc:docMk/>
            <pc:sldMasterMk cId="3610518688" sldId="2147483672"/>
            <pc:sldLayoutMk cId="3587720930" sldId="2147483706"/>
          </pc:sldLayoutMkLst>
          <pc:grpChg chg="del">
            <ac:chgData name="Martynas Švarcas" userId="72a2ec02-2417-4a63-8616-1dd6f9a90bb7" providerId="ADAL" clId="{FE928626-EA64-4C57-B908-5EB095EE2749}" dt="2021-08-10T10:59:51.048" v="189" actId="478"/>
            <ac:grpSpMkLst>
              <pc:docMk/>
              <pc:sldMasterMk cId="3610518688" sldId="2147483672"/>
              <pc:sldLayoutMk cId="3587720930" sldId="2147483706"/>
              <ac:grpSpMk id="4" creationId="{677657C1-6A1C-4D0B-BE83-DCB3D7A1B886}"/>
            </ac:grpSpMkLst>
          </pc:grpChg>
          <pc:picChg chg="add del mod">
            <ac:chgData name="Martynas Švarcas" userId="72a2ec02-2417-4a63-8616-1dd6f9a90bb7" providerId="ADAL" clId="{FE928626-EA64-4C57-B908-5EB095EE2749}" dt="2021-08-10T10:59:50.046" v="188" actId="21"/>
            <ac:picMkLst>
              <pc:docMk/>
              <pc:sldMasterMk cId="3610518688" sldId="2147483672"/>
              <pc:sldLayoutMk cId="3587720930" sldId="2147483706"/>
              <ac:picMk id="3" creationId="{7B435D8B-E91B-4557-BB13-9804C743ACA9}"/>
            </ac:picMkLst>
          </pc:picChg>
          <pc:picChg chg="add del mod">
            <ac:chgData name="Martynas Švarcas" userId="72a2ec02-2417-4a63-8616-1dd6f9a90bb7" providerId="ADAL" clId="{FE928626-EA64-4C57-B908-5EB095EE2749}" dt="2021-08-10T11:00:10.309" v="194"/>
            <ac:picMkLst>
              <pc:docMk/>
              <pc:sldMasterMk cId="3610518688" sldId="2147483672"/>
              <pc:sldLayoutMk cId="3587720930" sldId="2147483706"/>
              <ac:picMk id="10" creationId="{6E57CE51-F237-4EA0-B175-50D40E43171A}"/>
            </ac:picMkLst>
          </pc:picChg>
        </pc:sldLayoutChg>
      </pc:sldMasterChg>
      <pc:sldMasterChg chg="addSp delSp modSp new del mod addSldLayout delSldLayout modSldLayout sldLayoutOrd">
        <pc:chgData name="Martynas Švarcas" userId="72a2ec02-2417-4a63-8616-1dd6f9a90bb7" providerId="ADAL" clId="{FE928626-EA64-4C57-B908-5EB095EE2749}" dt="2021-08-10T07:37:23.305" v="163" actId="2696"/>
        <pc:sldMasterMkLst>
          <pc:docMk/>
          <pc:sldMasterMk cId="568422993" sldId="2147483688"/>
        </pc:sldMasterMkLst>
        <pc:spChg chg="del">
          <ac:chgData name="Martynas Švarcas" userId="72a2ec02-2417-4a63-8616-1dd6f9a90bb7" providerId="ADAL" clId="{FE928626-EA64-4C57-B908-5EB095EE2749}" dt="2021-08-10T06:53:28.928" v="91" actId="478"/>
          <ac:spMkLst>
            <pc:docMk/>
            <pc:sldMasterMk cId="568422993" sldId="2147483688"/>
            <ac:spMk id="2" creationId="{24A719E2-5C30-46B6-A29E-F09A5222443E}"/>
          </ac:spMkLst>
        </pc:spChg>
        <pc:spChg chg="del">
          <ac:chgData name="Martynas Švarcas" userId="72a2ec02-2417-4a63-8616-1dd6f9a90bb7" providerId="ADAL" clId="{FE928626-EA64-4C57-B908-5EB095EE2749}" dt="2021-08-10T06:53:28.928" v="91" actId="478"/>
          <ac:spMkLst>
            <pc:docMk/>
            <pc:sldMasterMk cId="568422993" sldId="2147483688"/>
            <ac:spMk id="3" creationId="{4261E1E4-A1F3-489E-98F6-139DECCB84CA}"/>
          </ac:spMkLst>
        </pc:spChg>
        <pc:spChg chg="del">
          <ac:chgData name="Martynas Švarcas" userId="72a2ec02-2417-4a63-8616-1dd6f9a90bb7" providerId="ADAL" clId="{FE928626-EA64-4C57-B908-5EB095EE2749}" dt="2021-08-10T06:53:28.928" v="91" actId="478"/>
          <ac:spMkLst>
            <pc:docMk/>
            <pc:sldMasterMk cId="568422993" sldId="2147483688"/>
            <ac:spMk id="4" creationId="{3B4C86DB-524F-4439-A431-17E79680F948}"/>
          </ac:spMkLst>
        </pc:spChg>
        <pc:spChg chg="del">
          <ac:chgData name="Martynas Švarcas" userId="72a2ec02-2417-4a63-8616-1dd6f9a90bb7" providerId="ADAL" clId="{FE928626-EA64-4C57-B908-5EB095EE2749}" dt="2021-08-10T06:53:28.928" v="91" actId="478"/>
          <ac:spMkLst>
            <pc:docMk/>
            <pc:sldMasterMk cId="568422993" sldId="2147483688"/>
            <ac:spMk id="5" creationId="{74DCAE54-608F-4E20-89F3-F4B1336BB3F9}"/>
          </ac:spMkLst>
        </pc:spChg>
        <pc:spChg chg="del">
          <ac:chgData name="Martynas Švarcas" userId="72a2ec02-2417-4a63-8616-1dd6f9a90bb7" providerId="ADAL" clId="{FE928626-EA64-4C57-B908-5EB095EE2749}" dt="2021-08-10T06:53:28.928" v="91" actId="478"/>
          <ac:spMkLst>
            <pc:docMk/>
            <pc:sldMasterMk cId="568422993" sldId="2147483688"/>
            <ac:spMk id="6" creationId="{416BFBCC-DD0F-462D-B727-53DBA6CC8678}"/>
          </ac:spMkLst>
        </pc:spChg>
        <pc:spChg chg="add del mod">
          <ac:chgData name="Martynas Švarcas" userId="72a2ec02-2417-4a63-8616-1dd6f9a90bb7" providerId="ADAL" clId="{FE928626-EA64-4C57-B908-5EB095EE2749}" dt="2021-08-10T06:53:37.035" v="93"/>
          <ac:spMkLst>
            <pc:docMk/>
            <pc:sldMasterMk cId="568422993" sldId="2147483688"/>
            <ac:spMk id="7" creationId="{EE61037D-0A17-4673-9490-09B1573C148D}"/>
          </ac:spMkLst>
        </pc:spChg>
        <pc:spChg chg="add del mod">
          <ac:chgData name="Martynas Švarcas" userId="72a2ec02-2417-4a63-8616-1dd6f9a90bb7" providerId="ADAL" clId="{FE928626-EA64-4C57-B908-5EB095EE2749}" dt="2021-08-10T06:53:37.035" v="93"/>
          <ac:spMkLst>
            <pc:docMk/>
            <pc:sldMasterMk cId="568422993" sldId="2147483688"/>
            <ac:spMk id="8" creationId="{F5094E27-4579-445B-ACFC-3E43C30205EE}"/>
          </ac:spMkLst>
        </pc:spChg>
        <pc:spChg chg="add del mod">
          <ac:chgData name="Martynas Švarcas" userId="72a2ec02-2417-4a63-8616-1dd6f9a90bb7" providerId="ADAL" clId="{FE928626-EA64-4C57-B908-5EB095EE2749}" dt="2021-08-10T06:53:37.035" v="93"/>
          <ac:spMkLst>
            <pc:docMk/>
            <pc:sldMasterMk cId="568422993" sldId="2147483688"/>
            <ac:spMk id="10" creationId="{8E7B1BBE-8B2B-4E08-904B-6F631F9EFD83}"/>
          </ac:spMkLst>
        </pc:spChg>
        <pc:spChg chg="add del mod">
          <ac:chgData name="Martynas Švarcas" userId="72a2ec02-2417-4a63-8616-1dd6f9a90bb7" providerId="ADAL" clId="{FE928626-EA64-4C57-B908-5EB095EE2749}" dt="2021-08-10T06:53:42.976" v="103"/>
          <ac:spMkLst>
            <pc:docMk/>
            <pc:sldMasterMk cId="568422993" sldId="2147483688"/>
            <ac:spMk id="11" creationId="{F3BD0107-F880-460F-9E31-63EE7D41CF0A}"/>
          </ac:spMkLst>
        </pc:spChg>
        <pc:spChg chg="add del mod">
          <ac:chgData name="Martynas Švarcas" userId="72a2ec02-2417-4a63-8616-1dd6f9a90bb7" providerId="ADAL" clId="{FE928626-EA64-4C57-B908-5EB095EE2749}" dt="2021-08-10T06:53:42.976" v="103"/>
          <ac:spMkLst>
            <pc:docMk/>
            <pc:sldMasterMk cId="568422993" sldId="2147483688"/>
            <ac:spMk id="12" creationId="{B1427B85-F225-45BA-A7D1-5137DB699616}"/>
          </ac:spMkLst>
        </pc:spChg>
        <pc:spChg chg="add del mod">
          <ac:chgData name="Martynas Švarcas" userId="72a2ec02-2417-4a63-8616-1dd6f9a90bb7" providerId="ADAL" clId="{FE928626-EA64-4C57-B908-5EB095EE2749}" dt="2021-08-10T06:53:42.976" v="103"/>
          <ac:spMkLst>
            <pc:docMk/>
            <pc:sldMasterMk cId="568422993" sldId="2147483688"/>
            <ac:spMk id="14" creationId="{47EB316F-C921-48BA-AD8B-023632D3B3A0}"/>
          </ac:spMkLst>
        </pc:spChg>
        <pc:spChg chg="add mod">
          <ac:chgData name="Martynas Švarcas" userId="72a2ec02-2417-4a63-8616-1dd6f9a90bb7" providerId="ADAL" clId="{FE928626-EA64-4C57-B908-5EB095EE2749}" dt="2021-08-10T06:53:42.986" v="104"/>
          <ac:spMkLst>
            <pc:docMk/>
            <pc:sldMasterMk cId="568422993" sldId="2147483688"/>
            <ac:spMk id="15" creationId="{E00C6519-D542-4247-83F3-D8002DC9771A}"/>
          </ac:spMkLst>
        </pc:spChg>
        <pc:spChg chg="add mod">
          <ac:chgData name="Martynas Švarcas" userId="72a2ec02-2417-4a63-8616-1dd6f9a90bb7" providerId="ADAL" clId="{FE928626-EA64-4C57-B908-5EB095EE2749}" dt="2021-08-10T06:53:42.986" v="104"/>
          <ac:spMkLst>
            <pc:docMk/>
            <pc:sldMasterMk cId="568422993" sldId="2147483688"/>
            <ac:spMk id="16" creationId="{24D6D7D5-EF20-4A41-9B7F-2C91D9916DD1}"/>
          </ac:spMkLst>
        </pc:spChg>
        <pc:spChg chg="add mod">
          <ac:chgData name="Martynas Švarcas" userId="72a2ec02-2417-4a63-8616-1dd6f9a90bb7" providerId="ADAL" clId="{FE928626-EA64-4C57-B908-5EB095EE2749}" dt="2021-08-10T06:53:42.986" v="104"/>
          <ac:spMkLst>
            <pc:docMk/>
            <pc:sldMasterMk cId="568422993" sldId="2147483688"/>
            <ac:spMk id="18" creationId="{B042487F-5B48-492B-9D2B-D60009EED16E}"/>
          </ac:spMkLst>
        </pc:spChg>
        <pc:grpChg chg="add del mod">
          <ac:chgData name="Martynas Švarcas" userId="72a2ec02-2417-4a63-8616-1dd6f9a90bb7" providerId="ADAL" clId="{FE928626-EA64-4C57-B908-5EB095EE2749}" dt="2021-08-10T06:53:51.570" v="106" actId="21"/>
          <ac:grpSpMkLst>
            <pc:docMk/>
            <pc:sldMasterMk cId="568422993" sldId="2147483688"/>
            <ac:grpSpMk id="19" creationId="{6F3E3462-15AC-486C-9E65-23451B05BC76}"/>
          </ac:grpSpMkLst>
        </pc:grpChg>
        <pc:picChg chg="add del mod">
          <ac:chgData name="Martynas Švarcas" userId="72a2ec02-2417-4a63-8616-1dd6f9a90bb7" providerId="ADAL" clId="{FE928626-EA64-4C57-B908-5EB095EE2749}" dt="2021-08-10T06:53:37.035" v="93"/>
          <ac:picMkLst>
            <pc:docMk/>
            <pc:sldMasterMk cId="568422993" sldId="2147483688"/>
            <ac:picMk id="9" creationId="{71FD4823-68C9-427D-81C2-137BF57EB148}"/>
          </ac:picMkLst>
        </pc:picChg>
        <pc:picChg chg="add del mod">
          <ac:chgData name="Martynas Švarcas" userId="72a2ec02-2417-4a63-8616-1dd6f9a90bb7" providerId="ADAL" clId="{FE928626-EA64-4C57-B908-5EB095EE2749}" dt="2021-08-10T06:53:42.976" v="103"/>
          <ac:picMkLst>
            <pc:docMk/>
            <pc:sldMasterMk cId="568422993" sldId="2147483688"/>
            <ac:picMk id="13" creationId="{DC3801D8-2476-470A-969F-1239300394AD}"/>
          </ac:picMkLst>
        </pc:picChg>
        <pc:picChg chg="add mod">
          <ac:chgData name="Martynas Švarcas" userId="72a2ec02-2417-4a63-8616-1dd6f9a90bb7" providerId="ADAL" clId="{FE928626-EA64-4C57-B908-5EB095EE2749}" dt="2021-08-10T06:53:42.986" v="104"/>
          <ac:picMkLst>
            <pc:docMk/>
            <pc:sldMasterMk cId="568422993" sldId="2147483688"/>
            <ac:picMk id="17" creationId="{0896E758-5E50-4121-BF5B-03FFDCB0815E}"/>
          </ac:picMkLst>
        </pc:picChg>
        <pc:picChg chg="del mod topLvl">
          <ac:chgData name="Martynas Švarcas" userId="72a2ec02-2417-4a63-8616-1dd6f9a90bb7" providerId="ADAL" clId="{FE928626-EA64-4C57-B908-5EB095EE2749}" dt="2021-08-10T06:53:52.905" v="107" actId="478"/>
          <ac:picMkLst>
            <pc:docMk/>
            <pc:sldMasterMk cId="568422993" sldId="2147483688"/>
            <ac:picMk id="20" creationId="{C857E235-52A6-4755-82EF-F402F881FFCD}"/>
          </ac:picMkLst>
        </pc:picChg>
        <pc:picChg chg="del mod topLvl">
          <ac:chgData name="Martynas Švarcas" userId="72a2ec02-2417-4a63-8616-1dd6f9a90bb7" providerId="ADAL" clId="{FE928626-EA64-4C57-B908-5EB095EE2749}" dt="2021-08-10T06:53:51.570" v="106" actId="21"/>
          <ac:picMkLst>
            <pc:docMk/>
            <pc:sldMasterMk cId="568422993" sldId="2147483688"/>
            <ac:picMk id="21" creationId="{63FE7DCD-AAB2-46C4-AF70-71F9D5E8D3F1}"/>
          </ac:picMkLst>
        </pc:picChg>
        <pc:picChg chg="add mod">
          <ac:chgData name="Martynas Švarcas" userId="72a2ec02-2417-4a63-8616-1dd6f9a90bb7" providerId="ADAL" clId="{FE928626-EA64-4C57-B908-5EB095EE2749}" dt="2021-08-10T06:53:53.453" v="108"/>
          <ac:picMkLst>
            <pc:docMk/>
            <pc:sldMasterMk cId="568422993" sldId="2147483688"/>
            <ac:picMk id="22" creationId="{6FADEB68-5398-47C7-BD40-99B3C716D21F}"/>
          </ac:picMkLst>
        </pc:picChg>
        <pc:sldLayoutChg chg="new del replId">
          <pc:chgData name="Martynas Švarcas" userId="72a2ec02-2417-4a63-8616-1dd6f9a90bb7" providerId="ADAL" clId="{FE928626-EA64-4C57-B908-5EB095EE2749}" dt="2021-08-10T07:37:23.261" v="152" actId="2696"/>
          <pc:sldLayoutMkLst>
            <pc:docMk/>
            <pc:sldMasterMk cId="568422993" sldId="2147483688"/>
            <pc:sldLayoutMk cId="1559290154" sldId="2147483689"/>
          </pc:sldLayoutMkLst>
        </pc:sldLayoutChg>
        <pc:sldLayoutChg chg="new del replId">
          <pc:chgData name="Martynas Švarcas" userId="72a2ec02-2417-4a63-8616-1dd6f9a90bb7" providerId="ADAL" clId="{FE928626-EA64-4C57-B908-5EB095EE2749}" dt="2021-08-10T07:37:23.262" v="153" actId="2696"/>
          <pc:sldLayoutMkLst>
            <pc:docMk/>
            <pc:sldMasterMk cId="568422993" sldId="2147483688"/>
            <pc:sldLayoutMk cId="374183011" sldId="2147483690"/>
          </pc:sldLayoutMkLst>
        </pc:sldLayoutChg>
        <pc:sldLayoutChg chg="new del replId">
          <pc:chgData name="Martynas Švarcas" userId="72a2ec02-2417-4a63-8616-1dd6f9a90bb7" providerId="ADAL" clId="{FE928626-EA64-4C57-B908-5EB095EE2749}" dt="2021-08-10T07:37:23.263" v="154" actId="2696"/>
          <pc:sldLayoutMkLst>
            <pc:docMk/>
            <pc:sldMasterMk cId="568422993" sldId="2147483688"/>
            <pc:sldLayoutMk cId="3123085889" sldId="2147483691"/>
          </pc:sldLayoutMkLst>
        </pc:sldLayoutChg>
        <pc:sldLayoutChg chg="new del replId">
          <pc:chgData name="Martynas Švarcas" userId="72a2ec02-2417-4a63-8616-1dd6f9a90bb7" providerId="ADAL" clId="{FE928626-EA64-4C57-B908-5EB095EE2749}" dt="2021-08-10T07:37:23.264" v="155" actId="2696"/>
          <pc:sldLayoutMkLst>
            <pc:docMk/>
            <pc:sldMasterMk cId="568422993" sldId="2147483688"/>
            <pc:sldLayoutMk cId="1240354796" sldId="2147483692"/>
          </pc:sldLayoutMkLst>
        </pc:sldLayoutChg>
        <pc:sldLayoutChg chg="new del replId">
          <pc:chgData name="Martynas Švarcas" userId="72a2ec02-2417-4a63-8616-1dd6f9a90bb7" providerId="ADAL" clId="{FE928626-EA64-4C57-B908-5EB095EE2749}" dt="2021-08-10T07:37:23.265" v="156" actId="2696"/>
          <pc:sldLayoutMkLst>
            <pc:docMk/>
            <pc:sldMasterMk cId="568422993" sldId="2147483688"/>
            <pc:sldLayoutMk cId="4189991890" sldId="2147483693"/>
          </pc:sldLayoutMkLst>
        </pc:sldLayoutChg>
        <pc:sldLayoutChg chg="new del replId">
          <pc:chgData name="Martynas Švarcas" userId="72a2ec02-2417-4a63-8616-1dd6f9a90bb7" providerId="ADAL" clId="{FE928626-EA64-4C57-B908-5EB095EE2749}" dt="2021-08-10T07:37:23.266" v="157" actId="2696"/>
          <pc:sldLayoutMkLst>
            <pc:docMk/>
            <pc:sldMasterMk cId="568422993" sldId="2147483688"/>
            <pc:sldLayoutMk cId="2518600575" sldId="2147483694"/>
          </pc:sldLayoutMkLst>
        </pc:sldLayoutChg>
        <pc:sldLayoutChg chg="new del replId">
          <pc:chgData name="Martynas Švarcas" userId="72a2ec02-2417-4a63-8616-1dd6f9a90bb7" providerId="ADAL" clId="{FE928626-EA64-4C57-B908-5EB095EE2749}" dt="2021-08-10T07:37:23.267" v="158" actId="2696"/>
          <pc:sldLayoutMkLst>
            <pc:docMk/>
            <pc:sldMasterMk cId="568422993" sldId="2147483688"/>
            <pc:sldLayoutMk cId="2149734166" sldId="2147483695"/>
          </pc:sldLayoutMkLst>
        </pc:sldLayoutChg>
        <pc:sldLayoutChg chg="new del replId">
          <pc:chgData name="Martynas Švarcas" userId="72a2ec02-2417-4a63-8616-1dd6f9a90bb7" providerId="ADAL" clId="{FE928626-EA64-4C57-B908-5EB095EE2749}" dt="2021-08-10T07:37:23.269" v="159" actId="2696"/>
          <pc:sldLayoutMkLst>
            <pc:docMk/>
            <pc:sldMasterMk cId="568422993" sldId="2147483688"/>
            <pc:sldLayoutMk cId="612672892" sldId="2147483696"/>
          </pc:sldLayoutMkLst>
        </pc:sldLayoutChg>
        <pc:sldLayoutChg chg="new del replId">
          <pc:chgData name="Martynas Švarcas" userId="72a2ec02-2417-4a63-8616-1dd6f9a90bb7" providerId="ADAL" clId="{FE928626-EA64-4C57-B908-5EB095EE2749}" dt="2021-08-10T07:37:23.269" v="160" actId="2696"/>
          <pc:sldLayoutMkLst>
            <pc:docMk/>
            <pc:sldMasterMk cId="568422993" sldId="2147483688"/>
            <pc:sldLayoutMk cId="3483571358" sldId="2147483697"/>
          </pc:sldLayoutMkLst>
        </pc:sldLayoutChg>
        <pc:sldLayoutChg chg="new del replId">
          <pc:chgData name="Martynas Švarcas" userId="72a2ec02-2417-4a63-8616-1dd6f9a90bb7" providerId="ADAL" clId="{FE928626-EA64-4C57-B908-5EB095EE2749}" dt="2021-08-10T07:37:23.270" v="161" actId="2696"/>
          <pc:sldLayoutMkLst>
            <pc:docMk/>
            <pc:sldMasterMk cId="568422993" sldId="2147483688"/>
            <pc:sldLayoutMk cId="4136087241" sldId="2147483698"/>
          </pc:sldLayoutMkLst>
        </pc:sldLayoutChg>
        <pc:sldLayoutChg chg="new del replId">
          <pc:chgData name="Martynas Švarcas" userId="72a2ec02-2417-4a63-8616-1dd6f9a90bb7" providerId="ADAL" clId="{FE928626-EA64-4C57-B908-5EB095EE2749}" dt="2021-08-10T07:37:23.271" v="162" actId="2696"/>
          <pc:sldLayoutMkLst>
            <pc:docMk/>
            <pc:sldMasterMk cId="568422993" sldId="2147483688"/>
            <pc:sldLayoutMk cId="1424940252" sldId="2147483699"/>
          </pc:sldLayoutMkLst>
        </pc:sldLayoutChg>
        <pc:sldLayoutChg chg="del ord">
          <pc:chgData name="Martynas Švarcas" userId="72a2ec02-2417-4a63-8616-1dd6f9a90bb7" providerId="ADAL" clId="{FE928626-EA64-4C57-B908-5EB095EE2749}" dt="2021-08-10T07:37:23.260" v="151" actId="2696"/>
          <pc:sldLayoutMkLst>
            <pc:docMk/>
            <pc:sldMasterMk cId="568422993" sldId="2147483688"/>
            <pc:sldLayoutMk cId="2898016711" sldId="214748370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(1.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2E3DA0A-8045-41BC-97ED-53B84B7065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1652" y="-754191"/>
            <a:ext cx="7711949" cy="5143500"/>
          </a:xfrm>
          <a:prstGeom prst="rect">
            <a:avLst/>
          </a:prstGeom>
        </p:spPr>
      </p:pic>
      <p:grpSp>
        <p:nvGrpSpPr>
          <p:cNvPr id="3" name="Grupė 2">
            <a:extLst>
              <a:ext uri="{FF2B5EF4-FFF2-40B4-BE49-F238E27FC236}">
                <a16:creationId xmlns:a16="http://schemas.microsoft.com/office/drawing/2014/main" id="{3FC3D82E-A706-4C2D-AEE4-5E93AF7A533C}"/>
              </a:ext>
            </a:extLst>
          </p:cNvPr>
          <p:cNvGrpSpPr/>
          <p:nvPr userDrawn="1"/>
        </p:nvGrpSpPr>
        <p:grpSpPr>
          <a:xfrm>
            <a:off x="628650" y="4025485"/>
            <a:ext cx="2572103" cy="607238"/>
            <a:chOff x="628650" y="4025485"/>
            <a:chExt cx="2572103" cy="607238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A3E6DD99-F5E7-41AB-805C-C5DB5DE677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602191" cy="607238"/>
            </a:xfrm>
            <a:prstGeom prst="rect">
              <a:avLst/>
            </a:prstGeom>
          </p:spPr>
        </p:pic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3A21E129-BDDA-45DF-BF41-7AE98E07A3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568897" y="4025485"/>
              <a:ext cx="631856" cy="607238"/>
            </a:xfrm>
            <a:prstGeom prst="rect">
              <a:avLst/>
            </a:prstGeom>
          </p:spPr>
        </p:pic>
      </p:grp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322C3BA-70EA-4F3A-9DB4-7A114E950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9" name="Teksto vietos rezervavimo ženklas 16">
            <a:extLst>
              <a:ext uri="{FF2B5EF4-FFF2-40B4-BE49-F238E27FC236}">
                <a16:creationId xmlns:a16="http://schemas.microsoft.com/office/drawing/2014/main" id="{F5E250DA-60DC-44EC-BAC9-AC0EA2F49B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535363"/>
            <a:ext cx="2473325" cy="2968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lt-LT" dirty="0"/>
              <a:t>Vardas pavardė</a:t>
            </a:r>
          </a:p>
        </p:txBody>
      </p:sp>
    </p:spTree>
    <p:extLst>
      <p:ext uri="{BB962C8B-B14F-4D97-AF65-F5344CB8AC3E}">
        <p14:creationId xmlns:p14="http://schemas.microsoft.com/office/powerpoint/2010/main" val="241904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nis elementas 3">
            <a:extLst>
              <a:ext uri="{FF2B5EF4-FFF2-40B4-BE49-F238E27FC236}">
                <a16:creationId xmlns:a16="http://schemas.microsoft.com/office/drawing/2014/main" id="{1A4F210B-085E-4A38-9E67-BF0605F52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3055" y="1714803"/>
            <a:ext cx="1857889" cy="17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ščia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05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(1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2E3DA0A-8045-41BC-97ED-53B84B7065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1652" y="-754191"/>
            <a:ext cx="7711949" cy="51435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322C3BA-70EA-4F3A-9DB4-7A114E950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9" name="Teksto vietos rezervavimo ženklas 16">
            <a:extLst>
              <a:ext uri="{FF2B5EF4-FFF2-40B4-BE49-F238E27FC236}">
                <a16:creationId xmlns:a16="http://schemas.microsoft.com/office/drawing/2014/main" id="{F5E250DA-60DC-44EC-BAC9-AC0EA2F49B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535363"/>
            <a:ext cx="2473325" cy="2968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lt-LT" dirty="0"/>
              <a:t>Vardas pavardė</a:t>
            </a:r>
          </a:p>
        </p:txBody>
      </p:sp>
      <p:pic>
        <p:nvPicPr>
          <p:cNvPr id="12" name="Grafinis elementas 11">
            <a:extLst>
              <a:ext uri="{FF2B5EF4-FFF2-40B4-BE49-F238E27FC236}">
                <a16:creationId xmlns:a16="http://schemas.microsoft.com/office/drawing/2014/main" id="{6EDEF261-12BB-4F25-822D-C8A60512CA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51" y="4023601"/>
            <a:ext cx="1380454" cy="60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0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nuotrauka (1.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grpSp>
        <p:nvGrpSpPr>
          <p:cNvPr id="9" name="Grupė 8">
            <a:extLst>
              <a:ext uri="{FF2B5EF4-FFF2-40B4-BE49-F238E27FC236}">
                <a16:creationId xmlns:a16="http://schemas.microsoft.com/office/drawing/2014/main" id="{AF15CDBB-1D05-432C-8457-C024A334C815}"/>
              </a:ext>
            </a:extLst>
          </p:cNvPr>
          <p:cNvGrpSpPr/>
          <p:nvPr userDrawn="1"/>
        </p:nvGrpSpPr>
        <p:grpSpPr>
          <a:xfrm>
            <a:off x="628650" y="4025485"/>
            <a:ext cx="2572103" cy="607238"/>
            <a:chOff x="628650" y="4025485"/>
            <a:chExt cx="2572103" cy="607238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7BF493BD-E409-4C2A-A532-AFA2B8CF26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602191" cy="607238"/>
            </a:xfrm>
            <a:prstGeom prst="rect">
              <a:avLst/>
            </a:prstGeom>
          </p:spPr>
        </p:pic>
        <p:pic>
          <p:nvPicPr>
            <p:cNvPr id="13" name="Picture 1">
              <a:extLst>
                <a:ext uri="{FF2B5EF4-FFF2-40B4-BE49-F238E27FC236}">
                  <a16:creationId xmlns:a16="http://schemas.microsoft.com/office/drawing/2014/main" id="{922CC101-1224-4098-9098-205402D16C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568897" y="4025485"/>
              <a:ext cx="631856" cy="607238"/>
            </a:xfrm>
            <a:prstGeom prst="rect">
              <a:avLst/>
            </a:prstGeom>
          </p:spPr>
        </p:pic>
      </p:grp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</p:spTree>
    <p:extLst>
      <p:ext uri="{BB962C8B-B14F-4D97-AF65-F5344CB8AC3E}">
        <p14:creationId xmlns:p14="http://schemas.microsoft.com/office/powerpoint/2010/main" val="80569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nuotrauka (1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  <p:pic>
        <p:nvPicPr>
          <p:cNvPr id="8" name="Grafinis elementas 7">
            <a:extLst>
              <a:ext uri="{FF2B5EF4-FFF2-40B4-BE49-F238E27FC236}">
                <a16:creationId xmlns:a16="http://schemas.microsoft.com/office/drawing/2014/main" id="{098E5644-F078-4998-A7FA-EC9C4B6701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1" y="4023601"/>
            <a:ext cx="1380454" cy="60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6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nuotrauka (2.1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  <p:grpSp>
        <p:nvGrpSpPr>
          <p:cNvPr id="4" name="Grupė 3">
            <a:extLst>
              <a:ext uri="{FF2B5EF4-FFF2-40B4-BE49-F238E27FC236}">
                <a16:creationId xmlns:a16="http://schemas.microsoft.com/office/drawing/2014/main" id="{677657C1-6A1C-4D0B-BE83-DCB3D7A1B886}"/>
              </a:ext>
            </a:extLst>
          </p:cNvPr>
          <p:cNvGrpSpPr/>
          <p:nvPr userDrawn="1"/>
        </p:nvGrpSpPr>
        <p:grpSpPr>
          <a:xfrm>
            <a:off x="628649" y="4025485"/>
            <a:ext cx="2572104" cy="608296"/>
            <a:chOff x="628649" y="4025485"/>
            <a:chExt cx="2572104" cy="608296"/>
          </a:xfrm>
        </p:grpSpPr>
        <p:pic>
          <p:nvPicPr>
            <p:cNvPr id="8" name="Grafinis elementas 7">
              <a:extLst>
                <a:ext uri="{FF2B5EF4-FFF2-40B4-BE49-F238E27FC236}">
                  <a16:creationId xmlns:a16="http://schemas.microsoft.com/office/drawing/2014/main" id="{89B75F9D-A27C-449C-9F1C-7B98D95C6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8649" y="4025485"/>
              <a:ext cx="1602191" cy="608296"/>
            </a:xfrm>
            <a:prstGeom prst="rect">
              <a:avLst/>
            </a:prstGeom>
          </p:spPr>
        </p:pic>
        <p:pic>
          <p:nvPicPr>
            <p:cNvPr id="12" name="Grafinis elementas 11">
              <a:extLst>
                <a:ext uri="{FF2B5EF4-FFF2-40B4-BE49-F238E27FC236}">
                  <a16:creationId xmlns:a16="http://schemas.microsoft.com/office/drawing/2014/main" id="{F30D9719-A1A8-4C40-B168-9CE566A1BC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68897" y="4029377"/>
              <a:ext cx="631856" cy="599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313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nuotrauka (2.2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  <p:pic>
        <p:nvPicPr>
          <p:cNvPr id="10" name="Grafinis elementas 9">
            <a:extLst>
              <a:ext uri="{FF2B5EF4-FFF2-40B4-BE49-F238E27FC236}">
                <a16:creationId xmlns:a16="http://schemas.microsoft.com/office/drawing/2014/main" id="{6E57CE51-F237-4EA0-B175-50D40E431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49" y="4020812"/>
            <a:ext cx="1377951" cy="60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2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aidrė su daugiau teks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CF7C7B-1C39-44BC-8F63-7CAA958DB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738097"/>
            <a:ext cx="7044691" cy="487204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lt-LT" dirty="0"/>
              <a:t>Ilgesnės tekstinės skaidrės pavadinimas</a:t>
            </a:r>
          </a:p>
        </p:txBody>
      </p:sp>
      <p:sp>
        <p:nvSpPr>
          <p:cNvPr id="12" name="Teksto vietos rezervavimo ženklas 10">
            <a:extLst>
              <a:ext uri="{FF2B5EF4-FFF2-40B4-BE49-F238E27FC236}">
                <a16:creationId xmlns:a16="http://schemas.microsoft.com/office/drawing/2014/main" id="{010D5311-D9B7-426E-AF21-ACAA520698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49" y="1470660"/>
            <a:ext cx="7886703" cy="325059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14" name="Teksto vietos rezervavimo ženklas 12">
            <a:extLst>
              <a:ext uri="{FF2B5EF4-FFF2-40B4-BE49-F238E27FC236}">
                <a16:creationId xmlns:a16="http://schemas.microsoft.com/office/drawing/2014/main" id="{740E5A7A-BCE6-4A23-93A0-FBA807B785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49" y="422249"/>
            <a:ext cx="7044691" cy="2257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>
                <a:solidFill>
                  <a:srgbClr val="69A48D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Dalies pavadinimas</a:t>
            </a:r>
          </a:p>
        </p:txBody>
      </p:sp>
      <p:pic>
        <p:nvPicPr>
          <p:cNvPr id="6" name="Grafinis elementas 5">
            <a:extLst>
              <a:ext uri="{FF2B5EF4-FFF2-40B4-BE49-F238E27FC236}">
                <a16:creationId xmlns:a16="http://schemas.microsoft.com/office/drawing/2014/main" id="{C38964EE-2A11-4CCD-BF4D-3BD95CB658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5613" y="305936"/>
            <a:ext cx="631856" cy="59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77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aidrė su daugiau teksto ir nuotrauk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CF7C7B-1C39-44BC-8F63-7CAA958DB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738097"/>
            <a:ext cx="5048251" cy="487204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Skaidrės pavadinimas</a:t>
            </a:r>
          </a:p>
        </p:txBody>
      </p:sp>
      <p:sp>
        <p:nvSpPr>
          <p:cNvPr id="6" name="Paveikslėlio vietos rezervavimo ženklas 3">
            <a:extLst>
              <a:ext uri="{FF2B5EF4-FFF2-40B4-BE49-F238E27FC236}">
                <a16:creationId xmlns:a16="http://schemas.microsoft.com/office/drawing/2014/main" id="{EF9BF9B9-9D20-4102-8E7E-36A5E17B21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7" name="Teksto vietos rezervavimo ženklas 10">
            <a:extLst>
              <a:ext uri="{FF2B5EF4-FFF2-40B4-BE49-F238E27FC236}">
                <a16:creationId xmlns:a16="http://schemas.microsoft.com/office/drawing/2014/main" id="{4E81477D-156F-448A-AE50-6CE3EA9EC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49" y="1470660"/>
            <a:ext cx="5116831" cy="325059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9" name="Teksto vietos rezervavimo ženklas 12">
            <a:extLst>
              <a:ext uri="{FF2B5EF4-FFF2-40B4-BE49-F238E27FC236}">
                <a16:creationId xmlns:a16="http://schemas.microsoft.com/office/drawing/2014/main" id="{8AFBD3BA-7926-4EC0-94F5-0701CAEE62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422249"/>
            <a:ext cx="5048251" cy="2257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>
                <a:solidFill>
                  <a:srgbClr val="69A48D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Dalies pavadinimas</a:t>
            </a:r>
          </a:p>
        </p:txBody>
      </p:sp>
    </p:spTree>
    <p:extLst>
      <p:ext uri="{BB962C8B-B14F-4D97-AF65-F5344CB8AC3E}">
        <p14:creationId xmlns:p14="http://schemas.microsoft.com/office/powerpoint/2010/main" val="304001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baigo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1B0D8F1-E53F-4670-ADC3-A6121EEFD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1652" y="-754191"/>
            <a:ext cx="7711949" cy="5143500"/>
          </a:xfrm>
          <a:prstGeom prst="rect">
            <a:avLst/>
          </a:prstGeom>
        </p:spPr>
      </p:pic>
      <p:pic>
        <p:nvPicPr>
          <p:cNvPr id="11" name="Grafinis elementas 10">
            <a:extLst>
              <a:ext uri="{FF2B5EF4-FFF2-40B4-BE49-F238E27FC236}">
                <a16:creationId xmlns:a16="http://schemas.microsoft.com/office/drawing/2014/main" id="{6E5BF791-8B94-485E-BBED-53F080CFCB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7340" y="4349208"/>
            <a:ext cx="1529319" cy="485681"/>
          </a:xfrm>
          <a:prstGeom prst="rect">
            <a:avLst/>
          </a:prstGeom>
        </p:spPr>
      </p:pic>
      <p:sp>
        <p:nvSpPr>
          <p:cNvPr id="17" name="Teksto vietos rezervavimo ženklas 16">
            <a:extLst>
              <a:ext uri="{FF2B5EF4-FFF2-40B4-BE49-F238E27FC236}">
                <a16:creationId xmlns:a16="http://schemas.microsoft.com/office/drawing/2014/main" id="{46DE48DA-F667-4805-B173-1A8A303A0E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1530" y="1669256"/>
            <a:ext cx="4960937" cy="1804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400">
                <a:latin typeface="+mj-lt"/>
              </a:defRPr>
            </a:lvl1pPr>
          </a:lstStyle>
          <a:p>
            <a:pPr lvl="0"/>
            <a:r>
              <a:rPr lang="lt-LT" dirty="0"/>
              <a:t>Ačiū</a:t>
            </a:r>
          </a:p>
        </p:txBody>
      </p:sp>
    </p:spTree>
    <p:extLst>
      <p:ext uri="{BB962C8B-B14F-4D97-AF65-F5344CB8AC3E}">
        <p14:creationId xmlns:p14="http://schemas.microsoft.com/office/powerpoint/2010/main" val="28810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9A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>
            <a:extLst>
              <a:ext uri="{FF2B5EF4-FFF2-40B4-BE49-F238E27FC236}">
                <a16:creationId xmlns:a16="http://schemas.microsoft.com/office/drawing/2014/main" id="{40A4D568-D8CB-498D-8323-006D8F91835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06" y="680049"/>
            <a:ext cx="4670279" cy="46702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grpSp>
        <p:nvGrpSpPr>
          <p:cNvPr id="3" name="Grupė 2">
            <a:extLst>
              <a:ext uri="{FF2B5EF4-FFF2-40B4-BE49-F238E27FC236}">
                <a16:creationId xmlns:a16="http://schemas.microsoft.com/office/drawing/2014/main" id="{2FDAB234-076F-4517-A5B4-5D77552C9142}"/>
              </a:ext>
            </a:extLst>
          </p:cNvPr>
          <p:cNvGrpSpPr/>
          <p:nvPr userDrawn="1"/>
        </p:nvGrpSpPr>
        <p:grpSpPr>
          <a:xfrm>
            <a:off x="628650" y="4025485"/>
            <a:ext cx="2572103" cy="607238"/>
            <a:chOff x="628650" y="4025485"/>
            <a:chExt cx="2572103" cy="607238"/>
          </a:xfrm>
        </p:grpSpPr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A4B7AA81-A155-40B8-B19C-92F5B7DA3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602191" cy="607238"/>
            </a:xfrm>
            <a:prstGeom prst="rect">
              <a:avLst/>
            </a:prstGeom>
          </p:spPr>
        </p:pic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B35CA1A6-16E6-4224-89AC-EC2A5B6591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2568897" y="4025485"/>
              <a:ext cx="631856" cy="607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0518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704" r:id="rId2"/>
    <p:sldLayoutId id="2147483674" r:id="rId3"/>
    <p:sldLayoutId id="2147483705" r:id="rId4"/>
    <p:sldLayoutId id="2147483701" r:id="rId5"/>
    <p:sldLayoutId id="2147483706" r:id="rId6"/>
    <p:sldLayoutId id="2147483702" r:id="rId7"/>
    <p:sldLayoutId id="2147483703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10F5B2B-2C5B-4E26-977F-917F192C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D3CA85E-7486-43EF-9B6E-250194586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4537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78264-7219-4557-A051-83CE6566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653B0-B50B-4ADA-9B8C-5CCF459E85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13F14-D9F6-44F9-8451-5856A9DCDE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89069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80C14EC-9B61-4A2A-A8CD-B5B715E22B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611519-DF5E-43D8-A404-12C1EE5C5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435022D-7E33-48D0-BBEC-767E9CBC62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0501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6E32-81B6-492B-BA3A-1E68E56C2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21B40-C54E-45DD-8086-264C543BD1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4E0BF8-4EA8-4015-BED2-D6F1CA001E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FF0495-928D-4840-95FE-CCA8FD0B73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9836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235EE0-6206-4390-B116-2FA3672B70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8021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365864"/>
      </p:ext>
    </p:extLst>
  </p:cSld>
  <p:clrMapOvr>
    <a:masterClrMapping/>
  </p:clrMapOvr>
</p:sld>
</file>

<file path=ppt/theme/theme1.xml><?xml version="1.0" encoding="utf-8"?>
<a:theme xmlns:a="http://schemas.openxmlformats.org/drawingml/2006/main" name="VDU_EVF">
  <a:themeElements>
    <a:clrScheme name="EVF">
      <a:dk1>
        <a:srgbClr val="000000"/>
      </a:dk1>
      <a:lt1>
        <a:srgbClr val="FFFFFF"/>
      </a:lt1>
      <a:dk2>
        <a:srgbClr val="000000"/>
      </a:dk2>
      <a:lt2>
        <a:srgbClr val="6CAB97"/>
      </a:lt2>
      <a:accent1>
        <a:srgbClr val="6BB0E1"/>
      </a:accent1>
      <a:accent2>
        <a:srgbClr val="6CAB97"/>
      </a:accent2>
      <a:accent3>
        <a:srgbClr val="F5BA2E"/>
      </a:accent3>
      <a:accent4>
        <a:srgbClr val="F05630"/>
      </a:accent4>
      <a:accent5>
        <a:srgbClr val="3864AA"/>
      </a:accent5>
      <a:accent6>
        <a:srgbClr val="259B48"/>
      </a:accent6>
      <a:hlink>
        <a:srgbClr val="218EC8"/>
      </a:hlink>
      <a:folHlink>
        <a:srgbClr val="966C97"/>
      </a:folHlink>
    </a:clrScheme>
    <a:fontScheme name="Pasirinktinis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0</Words>
  <Application>Microsoft Office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Georgia</vt:lpstr>
      <vt:lpstr>VDU_EVF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Justina Vaitkevičė</cp:lastModifiedBy>
  <cp:revision>79</cp:revision>
  <cp:lastPrinted>2017-05-22T10:26:14Z</cp:lastPrinted>
  <dcterms:created xsi:type="dcterms:W3CDTF">2017-05-22T06:50:24Z</dcterms:created>
  <dcterms:modified xsi:type="dcterms:W3CDTF">2021-10-04T11:41:38Z</dcterms:modified>
</cp:coreProperties>
</file>