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FA8"/>
    <a:srgbClr val="D3BA51"/>
    <a:srgbClr val="3AA669"/>
    <a:srgbClr val="69A48D"/>
    <a:srgbClr val="262A34"/>
    <a:srgbClr val="781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7134"/>
  </p:normalViewPr>
  <p:slideViewPr>
    <p:cSldViewPr snapToGrid="0" snapToObjects="1">
      <p:cViewPr varScale="1">
        <p:scale>
          <a:sx n="208" d="100"/>
          <a:sy n="208" d="100"/>
        </p:scale>
        <p:origin x="450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as Švarcas" userId="72a2ec02-2417-4a63-8616-1dd6f9a90bb7" providerId="ADAL" clId="{67BFF172-C002-4E72-A927-49D0226434C8}"/>
    <pc:docChg chg="custSel addSld delSld modSld modMainMaster">
      <pc:chgData name="Martynas Švarcas" userId="72a2ec02-2417-4a63-8616-1dd6f9a90bb7" providerId="ADAL" clId="{67BFF172-C002-4E72-A927-49D0226434C8}" dt="2021-08-10T11:05:01.182" v="63" actId="6014"/>
      <pc:docMkLst>
        <pc:docMk/>
      </pc:docMkLst>
      <pc:sldChg chg="new del">
        <pc:chgData name="Martynas Švarcas" userId="72a2ec02-2417-4a63-8616-1dd6f9a90bb7" providerId="ADAL" clId="{67BFF172-C002-4E72-A927-49D0226434C8}" dt="2021-08-10T10:56:03.616" v="57" actId="47"/>
        <pc:sldMkLst>
          <pc:docMk/>
          <pc:sldMk cId="702145313" sldId="259"/>
        </pc:sldMkLst>
      </pc:sldChg>
      <pc:sldMasterChg chg="addSp delSp modSp mod addSldLayout modSldLayout">
        <pc:chgData name="Martynas Švarcas" userId="72a2ec02-2417-4a63-8616-1dd6f9a90bb7" providerId="ADAL" clId="{67BFF172-C002-4E72-A927-49D0226434C8}" dt="2021-08-10T11:05:01.182" v="63" actId="6014"/>
        <pc:sldMasterMkLst>
          <pc:docMk/>
          <pc:sldMasterMk cId="3610518688" sldId="2147483672"/>
        </pc:sldMasterMkLst>
        <pc:grpChg chg="del">
          <ac:chgData name="Martynas Švarcas" userId="72a2ec02-2417-4a63-8616-1dd6f9a90bb7" providerId="ADAL" clId="{67BFF172-C002-4E72-A927-49D0226434C8}" dt="2021-08-10T07:48:51.810" v="14" actId="478"/>
          <ac:grpSpMkLst>
            <pc:docMk/>
            <pc:sldMasterMk cId="3610518688" sldId="2147483672"/>
            <ac:grpSpMk id="16" creationId="{E4B9718A-D719-45E5-A01E-D7449DD58CA1}"/>
          </ac:grpSpMkLst>
        </pc:grpChg>
        <pc:grpChg chg="add mod">
          <ac:chgData name="Martynas Švarcas" userId="72a2ec02-2417-4a63-8616-1dd6f9a90bb7" providerId="ADAL" clId="{67BFF172-C002-4E72-A927-49D0226434C8}" dt="2021-08-10T07:48:51.987" v="15"/>
          <ac:grpSpMkLst>
            <pc:docMk/>
            <pc:sldMasterMk cId="3610518688" sldId="2147483672"/>
            <ac:grpSpMk id="19" creationId="{F0751BC4-2206-455F-B38E-51D4BD7CBE51}"/>
          </ac:grpSpMkLst>
        </pc:grpChg>
        <pc:picChg chg="mod">
          <ac:chgData name="Martynas Švarcas" userId="72a2ec02-2417-4a63-8616-1dd6f9a90bb7" providerId="ADAL" clId="{67BFF172-C002-4E72-A927-49D0226434C8}" dt="2021-08-10T07:48:51.987" v="15"/>
          <ac:picMkLst>
            <pc:docMk/>
            <pc:sldMasterMk cId="3610518688" sldId="2147483672"/>
            <ac:picMk id="20" creationId="{2D2A991D-844E-49E7-A0B4-5718E6971997}"/>
          </ac:picMkLst>
        </pc:picChg>
        <pc:picChg chg="mod">
          <ac:chgData name="Martynas Švarcas" userId="72a2ec02-2417-4a63-8616-1dd6f9a90bb7" providerId="ADAL" clId="{67BFF172-C002-4E72-A927-49D0226434C8}" dt="2021-08-10T07:48:51.987" v="15"/>
          <ac:picMkLst>
            <pc:docMk/>
            <pc:sldMasterMk cId="3610518688" sldId="2147483672"/>
            <ac:picMk id="21" creationId="{BB1EDC6F-453D-4A05-9ACB-21A998797B36}"/>
          </ac:picMkLst>
        </pc:picChg>
        <pc:sldLayoutChg chg="addSp delSp modSp mod">
          <pc:chgData name="Martynas Švarcas" userId="72a2ec02-2417-4a63-8616-1dd6f9a90bb7" providerId="ADAL" clId="{67BFF172-C002-4E72-A927-49D0226434C8}" dt="2021-08-10T11:04:48.905" v="60" actId="6014"/>
          <pc:sldLayoutMkLst>
            <pc:docMk/>
            <pc:sldMasterMk cId="3610518688" sldId="2147483672"/>
            <pc:sldLayoutMk cId="805699138" sldId="2147483674"/>
          </pc:sldLayoutMkLst>
          <pc:grpChg chg="del">
            <ac:chgData name="Martynas Švarcas" userId="72a2ec02-2417-4a63-8616-1dd6f9a90bb7" providerId="ADAL" clId="{67BFF172-C002-4E72-A927-49D0226434C8}" dt="2021-08-10T07:48:54.006" v="16" actId="478"/>
            <ac:grpSpMkLst>
              <pc:docMk/>
              <pc:sldMasterMk cId="3610518688" sldId="2147483672"/>
              <pc:sldLayoutMk cId="805699138" sldId="2147483674"/>
              <ac:grpSpMk id="18" creationId="{49E949B3-1AB0-4133-9FDE-FFBE68628C9A}"/>
            </ac:grpSpMkLst>
          </pc:grpChg>
          <pc:grpChg chg="add mod">
            <ac:chgData name="Martynas Švarcas" userId="72a2ec02-2417-4a63-8616-1dd6f9a90bb7" providerId="ADAL" clId="{67BFF172-C002-4E72-A927-49D0226434C8}" dt="2021-08-10T07:48:54.239" v="17"/>
            <ac:grpSpMkLst>
              <pc:docMk/>
              <pc:sldMasterMk cId="3610518688" sldId="2147483672"/>
              <pc:sldLayoutMk cId="805699138" sldId="2147483674"/>
              <ac:grpSpMk id="21" creationId="{20D65126-CB20-4C9F-94DA-DD5178479739}"/>
            </ac:grpSpMkLst>
          </pc:grpChg>
          <pc:picChg chg="mod">
            <ac:chgData name="Martynas Švarcas" userId="72a2ec02-2417-4a63-8616-1dd6f9a90bb7" providerId="ADAL" clId="{67BFF172-C002-4E72-A927-49D0226434C8}" dt="2021-08-10T07:48:54.239" v="17"/>
            <ac:picMkLst>
              <pc:docMk/>
              <pc:sldMasterMk cId="3610518688" sldId="2147483672"/>
              <pc:sldLayoutMk cId="805699138" sldId="2147483674"/>
              <ac:picMk id="22" creationId="{39D38874-A7B4-488B-B9B2-8F75641BB943}"/>
            </ac:picMkLst>
          </pc:picChg>
          <pc:picChg chg="mod">
            <ac:chgData name="Martynas Švarcas" userId="72a2ec02-2417-4a63-8616-1dd6f9a90bb7" providerId="ADAL" clId="{67BFF172-C002-4E72-A927-49D0226434C8}" dt="2021-08-10T07:48:54.239" v="17"/>
            <ac:picMkLst>
              <pc:docMk/>
              <pc:sldMasterMk cId="3610518688" sldId="2147483672"/>
              <pc:sldLayoutMk cId="805699138" sldId="2147483674"/>
              <ac:picMk id="23" creationId="{FE12252E-8554-48DB-A44E-40F72A226A2A}"/>
            </ac:picMkLst>
          </pc:picChg>
        </pc:sldLayoutChg>
        <pc:sldLayoutChg chg="addSp delSp modSp mod">
          <pc:chgData name="Martynas Švarcas" userId="72a2ec02-2417-4a63-8616-1dd6f9a90bb7" providerId="ADAL" clId="{67BFF172-C002-4E72-A927-49D0226434C8}" dt="2021-08-10T07:49:00.677" v="20" actId="167"/>
          <pc:sldLayoutMkLst>
            <pc:docMk/>
            <pc:sldMasterMk cId="3610518688" sldId="2147483672"/>
            <pc:sldLayoutMk cId="288105219" sldId="2147483683"/>
          </pc:sldLayoutMkLst>
          <pc:picChg chg="del">
            <ac:chgData name="Martynas Švarcas" userId="72a2ec02-2417-4a63-8616-1dd6f9a90bb7" providerId="ADAL" clId="{67BFF172-C002-4E72-A927-49D0226434C8}" dt="2021-08-10T07:48:58.646" v="18" actId="478"/>
            <ac:picMkLst>
              <pc:docMk/>
              <pc:sldMasterMk cId="3610518688" sldId="2147483672"/>
              <pc:sldLayoutMk cId="288105219" sldId="2147483683"/>
              <ac:picMk id="6" creationId="{40AA5F81-158A-488A-BD87-287692F4B779}"/>
            </ac:picMkLst>
          </pc:picChg>
          <pc:picChg chg="add mod ord">
            <ac:chgData name="Martynas Švarcas" userId="72a2ec02-2417-4a63-8616-1dd6f9a90bb7" providerId="ADAL" clId="{67BFF172-C002-4E72-A927-49D0226434C8}" dt="2021-08-10T07:49:00.677" v="20" actId="167"/>
            <ac:picMkLst>
              <pc:docMk/>
              <pc:sldMasterMk cId="3610518688" sldId="2147483672"/>
              <pc:sldLayoutMk cId="288105219" sldId="2147483683"/>
              <ac:picMk id="7" creationId="{8C9FB79C-2033-4E3E-9409-0B594DEF914C}"/>
            </ac:picMkLst>
          </pc:picChg>
        </pc:sldLayoutChg>
        <pc:sldLayoutChg chg="addSp delSp modSp mod setBg">
          <pc:chgData name="Martynas Švarcas" userId="72a2ec02-2417-4a63-8616-1dd6f9a90bb7" providerId="ADAL" clId="{67BFF172-C002-4E72-A927-49D0226434C8}" dt="2021-08-10T11:04:39.728" v="58" actId="6014"/>
          <pc:sldLayoutMkLst>
            <pc:docMk/>
            <pc:sldMasterMk cId="3610518688" sldId="2147483672"/>
            <pc:sldLayoutMk cId="2419048942" sldId="2147483687"/>
          </pc:sldLayoutMkLst>
          <pc:grpChg chg="del">
            <ac:chgData name="Martynas Švarcas" userId="72a2ec02-2417-4a63-8616-1dd6f9a90bb7" providerId="ADAL" clId="{67BFF172-C002-4E72-A927-49D0226434C8}" dt="2021-08-10T07:48:29.212" v="3" actId="165"/>
            <ac:grpSpMkLst>
              <pc:docMk/>
              <pc:sldMasterMk cId="3610518688" sldId="2147483672"/>
              <pc:sldLayoutMk cId="2419048942" sldId="2147483687"/>
              <ac:grpSpMk id="10" creationId="{C6CBF052-A960-46A2-839D-474AEC3770FF}"/>
            </ac:grpSpMkLst>
          </pc:grpChg>
          <pc:grpChg chg="add mod">
            <ac:chgData name="Martynas Švarcas" userId="72a2ec02-2417-4a63-8616-1dd6f9a90bb7" providerId="ADAL" clId="{67BFF172-C002-4E72-A927-49D0226434C8}" dt="2021-08-10T07:48:49.824" v="13" actId="164"/>
            <ac:grpSpMkLst>
              <pc:docMk/>
              <pc:sldMasterMk cId="3610518688" sldId="2147483672"/>
              <pc:sldLayoutMk cId="2419048942" sldId="2147483687"/>
              <ac:grpSpMk id="29" creationId="{AA5EAEC9-2549-4F7E-91AA-47A1DA666159}"/>
            </ac:grpSpMkLst>
          </pc:grpChg>
          <pc:picChg chg="mod topLvl">
            <ac:chgData name="Martynas Švarcas" userId="72a2ec02-2417-4a63-8616-1dd6f9a90bb7" providerId="ADAL" clId="{67BFF172-C002-4E72-A927-49D0226434C8}" dt="2021-08-10T07:48:49.824" v="13" actId="164"/>
            <ac:picMkLst>
              <pc:docMk/>
              <pc:sldMasterMk cId="3610518688" sldId="2147483672"/>
              <pc:sldLayoutMk cId="2419048942" sldId="2147483687"/>
              <ac:picMk id="6" creationId="{A3E6DD99-F5E7-41AB-805C-C5DB5DE677F4}"/>
            </ac:picMkLst>
          </pc:picChg>
          <pc:picChg chg="del">
            <ac:chgData name="Martynas Švarcas" userId="72a2ec02-2417-4a63-8616-1dd6f9a90bb7" providerId="ADAL" clId="{67BFF172-C002-4E72-A927-49D0226434C8}" dt="2021-08-10T07:47:56.699" v="0" actId="478"/>
            <ac:picMkLst>
              <pc:docMk/>
              <pc:sldMasterMk cId="3610518688" sldId="2147483672"/>
              <pc:sldLayoutMk cId="2419048942" sldId="2147483687"/>
              <ac:picMk id="22" creationId="{8412C92B-F3A2-41E4-A02B-E91E341DF662}"/>
            </ac:picMkLst>
          </pc:picChg>
          <pc:picChg chg="del mod topLvl">
            <ac:chgData name="Martynas Švarcas" userId="72a2ec02-2417-4a63-8616-1dd6f9a90bb7" providerId="ADAL" clId="{67BFF172-C002-4E72-A927-49D0226434C8}" dt="2021-08-10T07:48:45.399" v="11" actId="478"/>
            <ac:picMkLst>
              <pc:docMk/>
              <pc:sldMasterMk cId="3610518688" sldId="2147483672"/>
              <pc:sldLayoutMk cId="2419048942" sldId="2147483687"/>
              <ac:picMk id="25" creationId="{82DA0CB8-E387-4110-BF09-DB7E73D26877}"/>
            </ac:picMkLst>
          </pc:picChg>
          <pc:picChg chg="add mod">
            <ac:chgData name="Martynas Švarcas" userId="72a2ec02-2417-4a63-8616-1dd6f9a90bb7" providerId="ADAL" clId="{67BFF172-C002-4E72-A927-49D0226434C8}" dt="2021-08-10T07:47:56.847" v="1"/>
            <ac:picMkLst>
              <pc:docMk/>
              <pc:sldMasterMk cId="3610518688" sldId="2147483672"/>
              <pc:sldLayoutMk cId="2419048942" sldId="2147483687"/>
              <ac:picMk id="26" creationId="{23338398-763D-4808-9F25-BD7B5E2473E9}"/>
            </ac:picMkLst>
          </pc:picChg>
          <pc:picChg chg="add del mod">
            <ac:chgData name="Martynas Švarcas" userId="72a2ec02-2417-4a63-8616-1dd6f9a90bb7" providerId="ADAL" clId="{67BFF172-C002-4E72-A927-49D0226434C8}" dt="2021-08-10T07:48:43.933" v="10" actId="21"/>
            <ac:picMkLst>
              <pc:docMk/>
              <pc:sldMasterMk cId="3610518688" sldId="2147483672"/>
              <pc:sldLayoutMk cId="2419048942" sldId="2147483687"/>
              <ac:picMk id="27" creationId="{A32DA38B-C720-4E80-A1F6-51470FBBB593}"/>
            </ac:picMkLst>
          </pc:picChg>
          <pc:picChg chg="add mod">
            <ac:chgData name="Martynas Švarcas" userId="72a2ec02-2417-4a63-8616-1dd6f9a90bb7" providerId="ADAL" clId="{67BFF172-C002-4E72-A927-49D0226434C8}" dt="2021-08-10T07:48:49.824" v="13" actId="164"/>
            <ac:picMkLst>
              <pc:docMk/>
              <pc:sldMasterMk cId="3610518688" sldId="2147483672"/>
              <pc:sldLayoutMk cId="2419048942" sldId="2147483687"/>
              <ac:picMk id="28" creationId="{387CB5B8-E60E-46D0-8725-1C7C7D2006AF}"/>
            </ac:picMkLst>
          </pc:picChg>
        </pc:sldLayoutChg>
        <pc:sldLayoutChg chg="addSp delSp modSp mod">
          <pc:chgData name="Martynas Švarcas" userId="72a2ec02-2417-4a63-8616-1dd6f9a90bb7" providerId="ADAL" clId="{67BFF172-C002-4E72-A927-49D0226434C8}" dt="2021-08-10T11:04:56.819" v="62" actId="6014"/>
          <pc:sldLayoutMkLst>
            <pc:docMk/>
            <pc:sldMasterMk cId="3610518688" sldId="2147483672"/>
            <pc:sldLayoutMk cId="2063132881" sldId="2147483701"/>
          </pc:sldLayoutMkLst>
          <pc:grpChg chg="del">
            <ac:chgData name="Martynas Švarcas" userId="72a2ec02-2417-4a63-8616-1dd6f9a90bb7" providerId="ADAL" clId="{67BFF172-C002-4E72-A927-49D0226434C8}" dt="2021-08-10T07:49:20.096" v="21" actId="165"/>
            <ac:grpSpMkLst>
              <pc:docMk/>
              <pc:sldMasterMk cId="3610518688" sldId="2147483672"/>
              <pc:sldLayoutMk cId="2063132881" sldId="2147483701"/>
              <ac:grpSpMk id="20" creationId="{C9235430-85A9-4D12-9772-7A82E77DF763}"/>
            </ac:grpSpMkLst>
          </pc:grpChg>
          <pc:grpChg chg="add mod">
            <ac:chgData name="Martynas Švarcas" userId="72a2ec02-2417-4a63-8616-1dd6f9a90bb7" providerId="ADAL" clId="{67BFF172-C002-4E72-A927-49D0226434C8}" dt="2021-08-10T07:49:45.993" v="31" actId="164"/>
            <ac:grpSpMkLst>
              <pc:docMk/>
              <pc:sldMasterMk cId="3610518688" sldId="2147483672"/>
              <pc:sldLayoutMk cId="2063132881" sldId="2147483701"/>
              <ac:grpSpMk id="23" creationId="{25AB8AE9-7180-4963-A672-D93B21A8AD2C}"/>
            </ac:grpSpMkLst>
          </pc:grpChg>
          <pc:picChg chg="mod topLvl">
            <ac:chgData name="Martynas Švarcas" userId="72a2ec02-2417-4a63-8616-1dd6f9a90bb7" providerId="ADAL" clId="{67BFF172-C002-4E72-A927-49D0226434C8}" dt="2021-08-10T07:49:45.993" v="31" actId="164"/>
            <ac:picMkLst>
              <pc:docMk/>
              <pc:sldMasterMk cId="3610518688" sldId="2147483672"/>
              <pc:sldLayoutMk cId="2063132881" sldId="2147483701"/>
              <ac:picMk id="8" creationId="{89B75F9D-A27C-449C-9F1C-7B98D95C6DD4}"/>
            </ac:picMkLst>
          </pc:picChg>
          <pc:picChg chg="del mod topLvl">
            <ac:chgData name="Martynas Švarcas" userId="72a2ec02-2417-4a63-8616-1dd6f9a90bb7" providerId="ADAL" clId="{67BFF172-C002-4E72-A927-49D0226434C8}" dt="2021-08-10T07:49:42.434" v="30" actId="21"/>
            <ac:picMkLst>
              <pc:docMk/>
              <pc:sldMasterMk cId="3610518688" sldId="2147483672"/>
              <pc:sldLayoutMk cId="2063132881" sldId="2147483701"/>
              <ac:picMk id="19" creationId="{7D0D8B08-54BA-4C58-A792-181C728F3C81}"/>
            </ac:picMkLst>
          </pc:picChg>
          <pc:picChg chg="add mod">
            <ac:chgData name="Martynas Švarcas" userId="72a2ec02-2417-4a63-8616-1dd6f9a90bb7" providerId="ADAL" clId="{67BFF172-C002-4E72-A927-49D0226434C8}" dt="2021-08-10T07:49:45.993" v="31" actId="164"/>
            <ac:picMkLst>
              <pc:docMk/>
              <pc:sldMasterMk cId="3610518688" sldId="2147483672"/>
              <pc:sldLayoutMk cId="2063132881" sldId="2147483701"/>
              <ac:picMk id="22" creationId="{1FD5C0B7-606E-4A82-BD09-460008402136}"/>
            </ac:picMkLst>
          </pc:picChg>
        </pc:sldLayoutChg>
        <pc:sldLayoutChg chg="addSp delSp modSp mod">
          <pc:chgData name="Martynas Švarcas" userId="72a2ec02-2417-4a63-8616-1dd6f9a90bb7" providerId="ADAL" clId="{67BFF172-C002-4E72-A927-49D0226434C8}" dt="2021-08-10T07:49:58.932" v="35" actId="207"/>
          <pc:sldLayoutMkLst>
            <pc:docMk/>
            <pc:sldMasterMk cId="3610518688" sldId="2147483672"/>
            <pc:sldLayoutMk cId="2909477213" sldId="2147483702"/>
          </pc:sldLayoutMkLst>
          <pc:spChg chg="mod">
            <ac:chgData name="Martynas Švarcas" userId="72a2ec02-2417-4a63-8616-1dd6f9a90bb7" providerId="ADAL" clId="{67BFF172-C002-4E72-A927-49D0226434C8}" dt="2021-08-10T07:49:58.932" v="35" actId="207"/>
            <ac:spMkLst>
              <pc:docMk/>
              <pc:sldMasterMk cId="3610518688" sldId="2147483672"/>
              <pc:sldLayoutMk cId="2909477213" sldId="2147483702"/>
              <ac:spMk id="14" creationId="{740E5A7A-BCE6-4A23-93A0-FBA807B785B8}"/>
            </ac:spMkLst>
          </pc:spChg>
          <pc:picChg chg="del">
            <ac:chgData name="Martynas Švarcas" userId="72a2ec02-2417-4a63-8616-1dd6f9a90bb7" providerId="ADAL" clId="{67BFF172-C002-4E72-A927-49D0226434C8}" dt="2021-08-10T07:49:52.353" v="34" actId="21"/>
            <ac:picMkLst>
              <pc:docMk/>
              <pc:sldMasterMk cId="3610518688" sldId="2147483672"/>
              <pc:sldLayoutMk cId="2909477213" sldId="2147483702"/>
              <ac:picMk id="13" creationId="{C8FC64EB-71A7-486F-84AD-21537BB75C41}"/>
            </ac:picMkLst>
          </pc:picChg>
          <pc:picChg chg="add mod">
            <ac:chgData name="Martynas Švarcas" userId="72a2ec02-2417-4a63-8616-1dd6f9a90bb7" providerId="ADAL" clId="{67BFF172-C002-4E72-A927-49D0226434C8}" dt="2021-08-10T07:49:51.232" v="33" actId="1076"/>
            <ac:picMkLst>
              <pc:docMk/>
              <pc:sldMasterMk cId="3610518688" sldId="2147483672"/>
              <pc:sldLayoutMk cId="2909477213" sldId="2147483702"/>
              <ac:picMk id="15" creationId="{DF2F3162-3EA3-4D0F-BF47-9E91702D0EC0}"/>
            </ac:picMkLst>
          </pc:picChg>
        </pc:sldLayoutChg>
        <pc:sldLayoutChg chg="modSp">
          <pc:chgData name="Martynas Švarcas" userId="72a2ec02-2417-4a63-8616-1dd6f9a90bb7" providerId="ADAL" clId="{67BFF172-C002-4E72-A927-49D0226434C8}" dt="2021-08-10T07:50:01.927" v="36" actId="207"/>
          <pc:sldLayoutMkLst>
            <pc:docMk/>
            <pc:sldMasterMk cId="3610518688" sldId="2147483672"/>
            <pc:sldLayoutMk cId="3040018200" sldId="2147483703"/>
          </pc:sldLayoutMkLst>
          <pc:spChg chg="mod">
            <ac:chgData name="Martynas Švarcas" userId="72a2ec02-2417-4a63-8616-1dd6f9a90bb7" providerId="ADAL" clId="{67BFF172-C002-4E72-A927-49D0226434C8}" dt="2021-08-10T07:50:01.927" v="36" actId="207"/>
            <ac:spMkLst>
              <pc:docMk/>
              <pc:sldMasterMk cId="3610518688" sldId="2147483672"/>
              <pc:sldLayoutMk cId="3040018200" sldId="2147483703"/>
              <ac:spMk id="9" creationId="{8AFBD3BA-7926-4EC0-94F5-0701CAEE6230}"/>
            </ac:spMkLst>
          </pc:spChg>
        </pc:sldLayoutChg>
        <pc:sldLayoutChg chg="addSp delSp modSp add mod modTransition">
          <pc:chgData name="Martynas Švarcas" userId="72a2ec02-2417-4a63-8616-1dd6f9a90bb7" providerId="ADAL" clId="{67BFF172-C002-4E72-A927-49D0226434C8}" dt="2021-08-10T11:04:42.277" v="59" actId="6014"/>
          <pc:sldLayoutMkLst>
            <pc:docMk/>
            <pc:sldMasterMk cId="3610518688" sldId="2147483672"/>
            <pc:sldLayoutMk cId="2789229293" sldId="2147483704"/>
          </pc:sldLayoutMkLst>
          <pc:grpChg chg="del">
            <ac:chgData name="Martynas Švarcas" userId="72a2ec02-2417-4a63-8616-1dd6f9a90bb7" providerId="ADAL" clId="{67BFF172-C002-4E72-A927-49D0226434C8}" dt="2021-08-10T10:55:52.145" v="53" actId="478"/>
            <ac:grpSpMkLst>
              <pc:docMk/>
              <pc:sldMasterMk cId="3610518688" sldId="2147483672"/>
              <pc:sldLayoutMk cId="2789229293" sldId="2147483704"/>
              <ac:grpSpMk id="29" creationId="{AA5EAEC9-2549-4F7E-91AA-47A1DA666159}"/>
            </ac:grpSpMkLst>
          </pc:grpChg>
          <pc:picChg chg="add del mod">
            <ac:chgData name="Martynas Švarcas" userId="72a2ec02-2417-4a63-8616-1dd6f9a90bb7" providerId="ADAL" clId="{67BFF172-C002-4E72-A927-49D0226434C8}" dt="2021-08-10T10:55:51.359" v="52" actId="21"/>
            <ac:picMkLst>
              <pc:docMk/>
              <pc:sldMasterMk cId="3610518688" sldId="2147483672"/>
              <pc:sldLayoutMk cId="2789229293" sldId="2147483704"/>
              <ac:picMk id="3" creationId="{32D25669-2BF6-4B16-AB45-D4E6028D3EFE}"/>
            </ac:picMkLst>
          </pc:picChg>
          <pc:picChg chg="add mod">
            <ac:chgData name="Martynas Švarcas" userId="72a2ec02-2417-4a63-8616-1dd6f9a90bb7" providerId="ADAL" clId="{67BFF172-C002-4E72-A927-49D0226434C8}" dt="2021-08-10T10:55:52.392" v="54"/>
            <ac:picMkLst>
              <pc:docMk/>
              <pc:sldMasterMk cId="3610518688" sldId="2147483672"/>
              <pc:sldLayoutMk cId="2789229293" sldId="2147483704"/>
              <ac:picMk id="10" creationId="{C2AC6CC8-ED3B-45E3-8A8B-92A7C872A781}"/>
            </ac:picMkLst>
          </pc:picChg>
        </pc:sldLayoutChg>
        <pc:sldLayoutChg chg="addSp delSp modSp add mod modTransition">
          <pc:chgData name="Martynas Švarcas" userId="72a2ec02-2417-4a63-8616-1dd6f9a90bb7" providerId="ADAL" clId="{67BFF172-C002-4E72-A927-49D0226434C8}" dt="2021-08-10T11:04:52.031" v="61" actId="6014"/>
          <pc:sldLayoutMkLst>
            <pc:docMk/>
            <pc:sldMasterMk cId="3610518688" sldId="2147483672"/>
            <pc:sldLayoutMk cId="2015879632" sldId="2147483705"/>
          </pc:sldLayoutMkLst>
          <pc:grpChg chg="del">
            <ac:chgData name="Martynas Švarcas" userId="72a2ec02-2417-4a63-8616-1dd6f9a90bb7" providerId="ADAL" clId="{67BFF172-C002-4E72-A927-49D0226434C8}" dt="2021-08-10T10:55:29.035" v="48" actId="478"/>
            <ac:grpSpMkLst>
              <pc:docMk/>
              <pc:sldMasterMk cId="3610518688" sldId="2147483672"/>
              <pc:sldLayoutMk cId="2015879632" sldId="2147483705"/>
              <ac:grpSpMk id="21" creationId="{20D65126-CB20-4C9F-94DA-DD5178479739}"/>
            </ac:grpSpMkLst>
          </pc:grpChg>
          <pc:picChg chg="add mod">
            <ac:chgData name="Martynas Švarcas" userId="72a2ec02-2417-4a63-8616-1dd6f9a90bb7" providerId="ADAL" clId="{67BFF172-C002-4E72-A927-49D0226434C8}" dt="2021-08-10T10:55:54.065" v="55"/>
            <ac:picMkLst>
              <pc:docMk/>
              <pc:sldMasterMk cId="3610518688" sldId="2147483672"/>
              <pc:sldLayoutMk cId="2015879632" sldId="2147483705"/>
              <ac:picMk id="8" creationId="{7FF6D898-9D27-4403-A678-67BA63204161}"/>
            </ac:picMkLst>
          </pc:picChg>
        </pc:sldLayoutChg>
        <pc:sldLayoutChg chg="addSp delSp modSp add mod modTransition">
          <pc:chgData name="Martynas Švarcas" userId="72a2ec02-2417-4a63-8616-1dd6f9a90bb7" providerId="ADAL" clId="{67BFF172-C002-4E72-A927-49D0226434C8}" dt="2021-08-10T11:05:01.182" v="63" actId="6014"/>
          <pc:sldLayoutMkLst>
            <pc:docMk/>
            <pc:sldMasterMk cId="3610518688" sldId="2147483672"/>
            <pc:sldLayoutMk cId="3179139113" sldId="2147483706"/>
          </pc:sldLayoutMkLst>
          <pc:grpChg chg="del">
            <ac:chgData name="Martynas Švarcas" userId="72a2ec02-2417-4a63-8616-1dd6f9a90bb7" providerId="ADAL" clId="{67BFF172-C002-4E72-A927-49D0226434C8}" dt="2021-08-10T10:55:26.166" v="46" actId="478"/>
            <ac:grpSpMkLst>
              <pc:docMk/>
              <pc:sldMasterMk cId="3610518688" sldId="2147483672"/>
              <pc:sldLayoutMk cId="3179139113" sldId="2147483706"/>
              <ac:grpSpMk id="23" creationId="{25AB8AE9-7180-4963-A672-D93B21A8AD2C}"/>
            </ac:grpSpMkLst>
          </pc:grpChg>
          <pc:picChg chg="add del mod">
            <ac:chgData name="Martynas Švarcas" userId="72a2ec02-2417-4a63-8616-1dd6f9a90bb7" providerId="ADAL" clId="{67BFF172-C002-4E72-A927-49D0226434C8}" dt="2021-08-10T10:55:25.295" v="45" actId="21"/>
            <ac:picMkLst>
              <pc:docMk/>
              <pc:sldMasterMk cId="3610518688" sldId="2147483672"/>
              <pc:sldLayoutMk cId="3179139113" sldId="2147483706"/>
              <ac:picMk id="3" creationId="{C7951708-F72D-405A-99D9-8CC591013DA5}"/>
            </ac:picMkLst>
          </pc:picChg>
          <pc:picChg chg="add mod">
            <ac:chgData name="Martynas Švarcas" userId="72a2ec02-2417-4a63-8616-1dd6f9a90bb7" providerId="ADAL" clId="{67BFF172-C002-4E72-A927-49D0226434C8}" dt="2021-08-10T10:55:26.354" v="47"/>
            <ac:picMkLst>
              <pc:docMk/>
              <pc:sldMasterMk cId="3610518688" sldId="2147483672"/>
              <pc:sldLayoutMk cId="3179139113" sldId="2147483706"/>
              <ac:picMk id="10" creationId="{8E741F4C-32FD-4833-8112-2D4811B5A2C0}"/>
            </ac:picMkLst>
          </pc:picChg>
        </pc:sldLayoutChg>
      </pc:sldMasterChg>
    </pc:docChg>
  </pc:docChgLst>
  <pc:docChgLst>
    <pc:chgData name="Justina Vaitkevičė" userId="45efbbb3-577e-437d-96fa-e4a20af112c9" providerId="ADAL" clId="{6FF4B45E-450E-43E5-97A7-48D53DCEAEC8}"/>
    <pc:docChg chg="addSld">
      <pc:chgData name="Justina Vaitkevičė" userId="45efbbb3-577e-437d-96fa-e4a20af112c9" providerId="ADAL" clId="{6FF4B45E-450E-43E5-97A7-48D53DCEAEC8}" dt="2021-10-04T11:42:38.292" v="4" actId="680"/>
      <pc:docMkLst>
        <pc:docMk/>
      </pc:docMkLst>
      <pc:sldChg chg="new">
        <pc:chgData name="Justina Vaitkevičė" userId="45efbbb3-577e-437d-96fa-e4a20af112c9" providerId="ADAL" clId="{6FF4B45E-450E-43E5-97A7-48D53DCEAEC8}" dt="2021-10-04T11:42:30.247" v="0" actId="680"/>
        <pc:sldMkLst>
          <pc:docMk/>
          <pc:sldMk cId="3198201685" sldId="259"/>
        </pc:sldMkLst>
      </pc:sldChg>
      <pc:sldChg chg="new">
        <pc:chgData name="Justina Vaitkevičė" userId="45efbbb3-577e-437d-96fa-e4a20af112c9" providerId="ADAL" clId="{6FF4B45E-450E-43E5-97A7-48D53DCEAEC8}" dt="2021-10-04T11:42:32.140" v="1" actId="680"/>
        <pc:sldMkLst>
          <pc:docMk/>
          <pc:sldMk cId="3295269195" sldId="260"/>
        </pc:sldMkLst>
      </pc:sldChg>
      <pc:sldChg chg="new">
        <pc:chgData name="Justina Vaitkevičė" userId="45efbbb3-577e-437d-96fa-e4a20af112c9" providerId="ADAL" clId="{6FF4B45E-450E-43E5-97A7-48D53DCEAEC8}" dt="2021-10-04T11:42:33.964" v="2" actId="680"/>
        <pc:sldMkLst>
          <pc:docMk/>
          <pc:sldMk cId="262602941" sldId="261"/>
        </pc:sldMkLst>
      </pc:sldChg>
      <pc:sldChg chg="new">
        <pc:chgData name="Justina Vaitkevičė" userId="45efbbb3-577e-437d-96fa-e4a20af112c9" providerId="ADAL" clId="{6FF4B45E-450E-43E5-97A7-48D53DCEAEC8}" dt="2021-10-04T11:42:36.524" v="3" actId="680"/>
        <pc:sldMkLst>
          <pc:docMk/>
          <pc:sldMk cId="2136589863" sldId="262"/>
        </pc:sldMkLst>
      </pc:sldChg>
      <pc:sldChg chg="new">
        <pc:chgData name="Justina Vaitkevičė" userId="45efbbb3-577e-437d-96fa-e4a20af112c9" providerId="ADAL" clId="{6FF4B45E-450E-43E5-97A7-48D53DCEAEC8}" dt="2021-10-04T11:42:38.292" v="4" actId="680"/>
        <pc:sldMkLst>
          <pc:docMk/>
          <pc:sldMk cId="4160659259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1)">
    <p:bg>
      <p:bgPr>
        <a:solidFill>
          <a:srgbClr val="236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23338398-763D-4808-9F25-BD7B5E247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73" y="-754191"/>
            <a:ext cx="3484306" cy="5143500"/>
          </a:xfrm>
          <a:prstGeom prst="rect">
            <a:avLst/>
          </a:prstGeom>
        </p:spPr>
      </p:pic>
      <p:grpSp>
        <p:nvGrpSpPr>
          <p:cNvPr id="29" name="Grupė 28">
            <a:extLst>
              <a:ext uri="{FF2B5EF4-FFF2-40B4-BE49-F238E27FC236}">
                <a16:creationId xmlns:a16="http://schemas.microsoft.com/office/drawing/2014/main" id="{AA5EAEC9-2549-4F7E-91AA-47A1DA666159}"/>
              </a:ext>
            </a:extLst>
          </p:cNvPr>
          <p:cNvGrpSpPr/>
          <p:nvPr userDrawn="1"/>
        </p:nvGrpSpPr>
        <p:grpSpPr>
          <a:xfrm>
            <a:off x="628650" y="4007771"/>
            <a:ext cx="2426320" cy="624952"/>
            <a:chOff x="628650" y="4007771"/>
            <a:chExt cx="2426320" cy="624952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3E6DD99-F5E7-41AB-805C-C5DB5DE677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28" name="Picture 13">
              <a:extLst>
                <a:ext uri="{FF2B5EF4-FFF2-40B4-BE49-F238E27FC236}">
                  <a16:creationId xmlns:a16="http://schemas.microsoft.com/office/drawing/2014/main" id="{387CB5B8-E60E-46D0-8725-1C7C7D200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897" y="4007771"/>
              <a:ext cx="486073" cy="62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1A4F210B-085E-4A38-9E67-BF0605F5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055" y="1714803"/>
            <a:ext cx="1857889" cy="17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ščia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2)">
    <p:bg>
      <p:bgPr>
        <a:solidFill>
          <a:srgbClr val="236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23338398-763D-4808-9F25-BD7B5E247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73" y="-754191"/>
            <a:ext cx="3484306" cy="5143500"/>
          </a:xfrm>
          <a:prstGeom prst="rect">
            <a:avLst/>
          </a:prstGeom>
        </p:spPr>
      </p:pic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C2AC6CC8-ED3B-45E3-8A8B-92A7C872A7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1" y="4027509"/>
            <a:ext cx="1371600" cy="6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2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21" name="Grupė 20">
            <a:extLst>
              <a:ext uri="{FF2B5EF4-FFF2-40B4-BE49-F238E27FC236}">
                <a16:creationId xmlns:a16="http://schemas.microsoft.com/office/drawing/2014/main" id="{20D65126-CB20-4C9F-94DA-DD5178479739}"/>
              </a:ext>
            </a:extLst>
          </p:cNvPr>
          <p:cNvGrpSpPr/>
          <p:nvPr userDrawn="1"/>
        </p:nvGrpSpPr>
        <p:grpSpPr>
          <a:xfrm>
            <a:off x="628650" y="4007771"/>
            <a:ext cx="2426320" cy="624952"/>
            <a:chOff x="628650" y="4007771"/>
            <a:chExt cx="2426320" cy="624952"/>
          </a:xfrm>
        </p:grpSpPr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39D38874-A7B4-488B-B9B2-8F75641BB9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id="{FE12252E-8554-48DB-A44E-40F72A226A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897" y="4007771"/>
              <a:ext cx="486073" cy="62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7FF6D898-9D27-4403-A678-67BA63204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4027509"/>
            <a:ext cx="1371600" cy="6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7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23" name="Grupė 22">
            <a:extLst>
              <a:ext uri="{FF2B5EF4-FFF2-40B4-BE49-F238E27FC236}">
                <a16:creationId xmlns:a16="http://schemas.microsoft.com/office/drawing/2014/main" id="{25AB8AE9-7180-4963-A672-D93B21A8AD2C}"/>
              </a:ext>
            </a:extLst>
          </p:cNvPr>
          <p:cNvGrpSpPr/>
          <p:nvPr userDrawn="1"/>
        </p:nvGrpSpPr>
        <p:grpSpPr>
          <a:xfrm>
            <a:off x="628649" y="4000422"/>
            <a:ext cx="2419327" cy="653508"/>
            <a:chOff x="628649" y="4000422"/>
            <a:chExt cx="2419327" cy="653508"/>
          </a:xfrm>
        </p:grpSpPr>
        <p:pic>
          <p:nvPicPr>
            <p:cNvPr id="8" name="Grafinis elementas 7">
              <a:extLst>
                <a:ext uri="{FF2B5EF4-FFF2-40B4-BE49-F238E27FC236}">
                  <a16:creationId xmlns:a16="http://schemas.microsoft.com/office/drawing/2014/main" id="{89B75F9D-A27C-449C-9F1C-7B98D95C6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602191" cy="608296"/>
            </a:xfrm>
            <a:prstGeom prst="rect">
              <a:avLst/>
            </a:prstGeom>
          </p:spPr>
        </p:pic>
        <p:pic>
          <p:nvPicPr>
            <p:cNvPr id="22" name="Grafinis elementas 21">
              <a:extLst>
                <a:ext uri="{FF2B5EF4-FFF2-40B4-BE49-F238E27FC236}">
                  <a16:creationId xmlns:a16="http://schemas.microsoft.com/office/drawing/2014/main" id="{1FD5C0B7-606E-4A82-BD09-4600084021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5607" y="4000422"/>
              <a:ext cx="492369" cy="653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8E741F4C-32FD-4833-8112-2D4811B5A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25484"/>
            <a:ext cx="1382284" cy="6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Ilgesnės tekstinės skaidrės pavadinimas</a:t>
            </a:r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236FA8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  <p:pic>
        <p:nvPicPr>
          <p:cNvPr id="15" name="Grafinis elementas 14">
            <a:extLst>
              <a:ext uri="{FF2B5EF4-FFF2-40B4-BE49-F238E27FC236}">
                <a16:creationId xmlns:a16="http://schemas.microsoft.com/office/drawing/2014/main" id="{DF2F3162-3EA3-4D0F-BF47-9E91702D0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9165" y="328191"/>
            <a:ext cx="492369" cy="6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 ir nuotrauk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Skaidrės pavadinimas</a:t>
            </a:r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236FA8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9FB79C-2033-4E3E-9409-0B594DEF9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73" y="-754191"/>
            <a:ext cx="3484306" cy="5143500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6E5BF791-8B94-485E-BBED-53F080CFCB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340" y="4349208"/>
            <a:ext cx="1529319" cy="485681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/>
              <a:t>Ačiū</a:t>
            </a:r>
          </a:p>
        </p:txBody>
      </p:sp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6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grpSp>
        <p:nvGrpSpPr>
          <p:cNvPr id="19" name="Grupė 18">
            <a:extLst>
              <a:ext uri="{FF2B5EF4-FFF2-40B4-BE49-F238E27FC236}">
                <a16:creationId xmlns:a16="http://schemas.microsoft.com/office/drawing/2014/main" id="{F0751BC4-2206-455F-B38E-51D4BD7CBE51}"/>
              </a:ext>
            </a:extLst>
          </p:cNvPr>
          <p:cNvGrpSpPr/>
          <p:nvPr userDrawn="1"/>
        </p:nvGrpSpPr>
        <p:grpSpPr>
          <a:xfrm>
            <a:off x="628650" y="4007771"/>
            <a:ext cx="2426320" cy="624952"/>
            <a:chOff x="628650" y="4007771"/>
            <a:chExt cx="2426320" cy="624952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2D2A991D-844E-49E7-A0B4-5718E6971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id="{BB1EDC6F-453D-4A05-9ACB-21A998797B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897" y="4007771"/>
              <a:ext cx="486073" cy="62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674" r:id="rId3"/>
    <p:sldLayoutId id="2147483705" r:id="rId4"/>
    <p:sldLayoutId id="2147483701" r:id="rId5"/>
    <p:sldLayoutId id="2147483706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3B80-4E12-44FD-A7A5-EB7B9B56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99508-1559-4229-993E-AB40962C5C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0A293-C993-43E9-9C32-145623E7DD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820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34C9BDB-8540-4E83-BA65-4818BDF7DB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41859-54C6-4C59-8F52-CAE494DD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C72D555-662F-4292-B499-AE7B3D577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526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86A7-B94B-4C79-816A-FABEC43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93ECF-F34C-4F13-86C1-293E931A00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3B7BD-F55E-422F-A7F4-19F5FBB81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BC34B-8B98-47D7-89AF-997948F76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60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97FED6-AEB3-4EDC-976B-68F7ADA85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658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659259"/>
      </p:ext>
    </p:extLst>
  </p:cSld>
  <p:clrMapOvr>
    <a:masterClrMapping/>
  </p:clrMapOvr>
</p:sld>
</file>

<file path=ppt/theme/theme1.xml><?xml version="1.0" encoding="utf-8"?>
<a:theme xmlns:a="http://schemas.openxmlformats.org/drawingml/2006/main" name="VDU_IF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VDU_IF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Justina Vaitkevičė</cp:lastModifiedBy>
  <cp:revision>82</cp:revision>
  <cp:lastPrinted>2017-05-22T10:26:14Z</cp:lastPrinted>
  <dcterms:created xsi:type="dcterms:W3CDTF">2017-05-22T06:50:24Z</dcterms:created>
  <dcterms:modified xsi:type="dcterms:W3CDTF">2021-10-04T11:42:40Z</dcterms:modified>
</cp:coreProperties>
</file>