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68" r:id="rId4"/>
    <p:sldId id="271" r:id="rId5"/>
    <p:sldId id="270" r:id="rId6"/>
    <p:sldId id="283" r:id="rId7"/>
    <p:sldId id="290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1E40"/>
    <a:srgbClr val="262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/>
    <p:restoredTop sz="97157"/>
  </p:normalViewPr>
  <p:slideViewPr>
    <p:cSldViewPr snapToGrid="0" snapToObjects="1">
      <p:cViewPr varScale="1">
        <p:scale>
          <a:sx n="111" d="100"/>
          <a:sy n="111" d="100"/>
        </p:scale>
        <p:origin x="24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3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7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8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2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4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2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7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8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5B1-1090-1D48-BB83-31FAEDB33418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8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A05B1-1090-1D48-BB83-31FAEDB33418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1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04787" y="385673"/>
            <a:ext cx="1534426" cy="4453310"/>
            <a:chOff x="3804787" y="385673"/>
            <a:chExt cx="1534426" cy="44533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787" y="385673"/>
              <a:ext cx="1534426" cy="13633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056" y="4689917"/>
              <a:ext cx="1055888" cy="149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1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1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617" y="359132"/>
            <a:ext cx="5421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Pavadinimas</a:t>
            </a:r>
            <a:endParaRPr lang="en-US" sz="3900" dirty="0" smtClean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39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ar</a:t>
            </a:r>
            <a:r>
              <a:rPr lang="en-US" sz="39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tema</a:t>
            </a:r>
            <a:endParaRPr lang="en-US" sz="39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9168" y="680049"/>
            <a:ext cx="10149717" cy="4670279"/>
            <a:chOff x="529168" y="680049"/>
            <a:chExt cx="10149717" cy="467027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606" y="680049"/>
              <a:ext cx="4670279" cy="4670279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29168" y="4168247"/>
              <a:ext cx="975629" cy="639604"/>
              <a:chOff x="863595" y="4165072"/>
              <a:chExt cx="975629" cy="63960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95" y="4165072"/>
                <a:ext cx="975629" cy="422374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95" y="4666940"/>
                <a:ext cx="975629" cy="13773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650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1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666" y="359132"/>
            <a:ext cx="51432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Pavadinimas</a:t>
            </a:r>
            <a:endParaRPr lang="en-US" sz="3400" dirty="0" smtClean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34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ar</a:t>
            </a:r>
            <a:r>
              <a:rPr lang="en-US" sz="34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tema</a:t>
            </a:r>
            <a:endParaRPr lang="en-US" sz="34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667" y="1780163"/>
            <a:ext cx="4443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Paantraštė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, kai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daugiau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teksto</a:t>
            </a:r>
            <a:endParaRPr lang="en-US" sz="1800" dirty="0" smtClean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18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ir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norisi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vizualo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šalia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, kai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daugiau</a:t>
            </a:r>
            <a:endParaRPr lang="en-US" sz="1800" dirty="0" smtClean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18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teksto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kai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daugiau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teksto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, kai</a:t>
            </a:r>
          </a:p>
          <a:p>
            <a:r>
              <a:rPr lang="en-US" sz="18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daugiau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teksto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kai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daugiau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teksto</a:t>
            </a:r>
            <a:endParaRPr lang="en-US" sz="18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8" y="4168247"/>
            <a:ext cx="975629" cy="4223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8" y="4670115"/>
            <a:ext cx="975629" cy="13773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72089" y="239828"/>
            <a:ext cx="4669941" cy="466994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0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667" y="359132"/>
            <a:ext cx="51511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Skaidrė</a:t>
            </a:r>
            <a:r>
              <a:rPr lang="en-US" sz="3400" dirty="0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34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su</a:t>
            </a:r>
            <a:endParaRPr lang="en-US" sz="34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3400" dirty="0" err="1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m</a:t>
            </a:r>
            <a:r>
              <a:rPr lang="en-US" sz="34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ažai</a:t>
            </a:r>
            <a:r>
              <a:rPr lang="en-US" sz="3400" dirty="0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34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teksto</a:t>
            </a:r>
            <a:endParaRPr lang="en-US" sz="34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667" y="1689056"/>
            <a:ext cx="48729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sz="18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Paantraštė</a:t>
            </a:r>
            <a:r>
              <a:rPr lang="en-US" sz="1800" dirty="0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, kai </a:t>
            </a:r>
            <a:r>
              <a:rPr lang="en-US" sz="18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informacija</a:t>
            </a:r>
            <a:r>
              <a:rPr lang="en-US" sz="1800" dirty="0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8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punktais</a:t>
            </a:r>
            <a:endParaRPr lang="en-US" sz="1800" dirty="0" smtClean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lnSpc>
                <a:spcPct val="150000"/>
              </a:lnSpc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sz="18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Paantraštė</a:t>
            </a:r>
            <a:r>
              <a:rPr lang="en-US" sz="1800" dirty="0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, kai </a:t>
            </a:r>
            <a:r>
              <a:rPr lang="en-US" sz="18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informacija</a:t>
            </a:r>
            <a:r>
              <a:rPr lang="en-US" sz="1800" dirty="0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8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punktais</a:t>
            </a:r>
            <a:endParaRPr lang="en-US" sz="1800" dirty="0" smtClean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lnSpc>
                <a:spcPct val="150000"/>
              </a:lnSpc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sz="18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Paantraštė</a:t>
            </a:r>
            <a:r>
              <a:rPr lang="en-US" sz="1800" dirty="0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, kai </a:t>
            </a:r>
            <a:r>
              <a:rPr lang="en-US" sz="18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informacija</a:t>
            </a:r>
            <a:r>
              <a:rPr lang="en-US" sz="1800" dirty="0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8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punktais</a:t>
            </a:r>
            <a:endParaRPr lang="en-US" sz="1800" dirty="0" smtClean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9168" y="4168247"/>
            <a:ext cx="1114430" cy="639604"/>
            <a:chOff x="863595" y="4165072"/>
            <a:chExt cx="1114430" cy="63960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95" y="4165072"/>
              <a:ext cx="1114430" cy="42237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595" y="4676088"/>
              <a:ext cx="1114430" cy="128588"/>
            </a:xfrm>
            <a:prstGeom prst="rect">
              <a:avLst/>
            </a:prstGeom>
          </p:spPr>
        </p:pic>
      </p:grpSp>
      <p:sp>
        <p:nvSpPr>
          <p:cNvPr id="8" name="Oval 7"/>
          <p:cNvSpPr/>
          <p:nvPr/>
        </p:nvSpPr>
        <p:spPr>
          <a:xfrm>
            <a:off x="5969187" y="239828"/>
            <a:ext cx="4669941" cy="466994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849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8569" y="290261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err="1" smtClean="0">
                <a:solidFill>
                  <a:srgbClr val="781E40"/>
                </a:solidFill>
                <a:latin typeface="Georgia" charset="0"/>
                <a:ea typeface="Georgia" charset="0"/>
                <a:cs typeface="Georgia" charset="0"/>
              </a:rPr>
              <a:t>Dalies</a:t>
            </a:r>
            <a:r>
              <a:rPr lang="en-US" sz="700" dirty="0" smtClean="0">
                <a:solidFill>
                  <a:srgbClr val="781E4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700" dirty="0" err="1" smtClean="0">
                <a:solidFill>
                  <a:srgbClr val="781E40"/>
                </a:solidFill>
                <a:latin typeface="Georgia" charset="0"/>
                <a:ea typeface="Georgia" charset="0"/>
                <a:cs typeface="Georgia" charset="0"/>
              </a:rPr>
              <a:t>pavadinimas</a:t>
            </a:r>
            <a:endParaRPr lang="en-US" sz="700" dirty="0">
              <a:solidFill>
                <a:srgbClr val="781E4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666" y="572828"/>
            <a:ext cx="68686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Ilgesnės</a:t>
            </a:r>
            <a:r>
              <a:rPr lang="en-US" sz="2100" dirty="0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1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tekstinės</a:t>
            </a:r>
            <a:r>
              <a:rPr lang="en-US" sz="2100" dirty="0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1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skaidrės</a:t>
            </a:r>
            <a:r>
              <a:rPr lang="en-US" sz="2100" dirty="0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1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pavadinimas</a:t>
            </a:r>
            <a:endParaRPr lang="en-US" sz="2100" dirty="0" smtClean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667" y="1296399"/>
            <a:ext cx="637569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Atpažįstamas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kaip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vienas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iš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700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geriausių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pasaulio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universitetų</a:t>
            </a:r>
            <a:endParaRPr lang="en-US" sz="1300" dirty="0" smtClean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VDU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vienintelis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šalyje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siūlo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i="1" dirty="0" err="1" smtClean="0">
                <a:latin typeface="Georgia" charset="0"/>
                <a:ea typeface="Georgia" charset="0"/>
                <a:cs typeface="Georgia" charset="0"/>
              </a:rPr>
              <a:t>artes</a:t>
            </a:r>
            <a:r>
              <a:rPr lang="en-US" sz="1300" i="1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i="1" dirty="0" err="1" smtClean="0">
                <a:latin typeface="Georgia" charset="0"/>
                <a:ea typeface="Georgia" charset="0"/>
                <a:cs typeface="Georgia" charset="0"/>
              </a:rPr>
              <a:t>liberales</a:t>
            </a:r>
            <a:r>
              <a:rPr lang="en-US" sz="1300" i="1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principais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grįstas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studijas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.</a:t>
            </a:r>
          </a:p>
          <a:p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Dešimtyje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fakultetų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Jūsų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laukia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39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bakalauro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(3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iš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jų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–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anglų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kalba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),</a:t>
            </a:r>
          </a:p>
          <a:p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52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magistrantūros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(15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iš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jų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–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anglų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kalba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), 15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podiplominių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studijų</a:t>
            </a:r>
            <a:endParaRPr lang="en-US" sz="1300" dirty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programų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vientisosios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teisės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studijos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bei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18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mokslo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krypčių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doktorantūra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.</a:t>
            </a:r>
          </a:p>
          <a:p>
            <a:endParaRPr lang="en-US" sz="1300" dirty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Tik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šiame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universitete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:</a:t>
            </a:r>
          </a:p>
          <a:p>
            <a:endParaRPr lang="en-US" sz="1300" dirty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Susikursite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Jūsų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poreikius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atitinkantį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asmeninį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studijų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planą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į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kurį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galėsite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įtraukti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dvigubą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kvalifikaciją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suteikiančios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gretutinių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studijų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programos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dalykus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;</a:t>
            </a:r>
            <a:endParaRPr lang="en-US" sz="1300" dirty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Įgysite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tarptautinės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patirties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pasirinkę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iš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daugiau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nei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300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užsienio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universitetų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bei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tyrimų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centrų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kuriuose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susikalbėti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padės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30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dėstomų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pasaulio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kalbų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;</a:t>
            </a:r>
            <a:endParaRPr lang="en-US" sz="1300" dirty="0"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Clr>
                <a:srgbClr val="781E40"/>
              </a:buClr>
              <a:buSzPct val="80000"/>
              <a:buFont typeface="Arial" charset="0"/>
              <a:buChar char="•"/>
            </a:pP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Išvydę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pirmojo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profesionalaus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universitetinio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teatro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Lietuvoje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pasirodymus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bei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išgirdę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Muzikos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akademijos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atlikėjų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akordus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pajusite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kaip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tampate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neatsiejama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Kauno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kultūrinio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gyvenimo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dalimi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.</a:t>
            </a:r>
            <a:endParaRPr lang="en-US" sz="1300" dirty="0" smtClean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35" y="348388"/>
            <a:ext cx="920348" cy="3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938" y="-1"/>
            <a:ext cx="3437062" cy="51504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8569" y="290261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err="1" smtClean="0">
                <a:solidFill>
                  <a:srgbClr val="781E40"/>
                </a:solidFill>
                <a:latin typeface="Georgia" charset="0"/>
                <a:ea typeface="Georgia" charset="0"/>
                <a:cs typeface="Georgia" charset="0"/>
              </a:rPr>
              <a:t>Dalies</a:t>
            </a:r>
            <a:r>
              <a:rPr lang="en-US" sz="700" dirty="0" smtClean="0">
                <a:solidFill>
                  <a:srgbClr val="781E4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700" dirty="0" err="1" smtClean="0">
                <a:solidFill>
                  <a:srgbClr val="781E40"/>
                </a:solidFill>
                <a:latin typeface="Georgia" charset="0"/>
                <a:ea typeface="Georgia" charset="0"/>
                <a:cs typeface="Georgia" charset="0"/>
              </a:rPr>
              <a:t>pavadinimas</a:t>
            </a:r>
            <a:endParaRPr lang="en-US" sz="700" dirty="0">
              <a:solidFill>
                <a:srgbClr val="781E4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666" y="572828"/>
            <a:ext cx="44355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Skaidrės</a:t>
            </a:r>
            <a:r>
              <a:rPr lang="en-US" sz="2100" dirty="0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 txt. + </a:t>
            </a:r>
            <a:r>
              <a:rPr lang="en-US" sz="21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foto</a:t>
            </a:r>
            <a:endParaRPr lang="en-US" sz="2100" dirty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2100" dirty="0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(</a:t>
            </a:r>
            <a:r>
              <a:rPr lang="en-US" sz="21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vertikalios</a:t>
            </a:r>
            <a:r>
              <a:rPr lang="en-US" sz="2100" dirty="0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) </a:t>
            </a:r>
            <a:r>
              <a:rPr lang="en-US" sz="2100" dirty="0" err="1" smtClean="0">
                <a:solidFill>
                  <a:srgbClr val="262A34"/>
                </a:solidFill>
                <a:latin typeface="Georgia" charset="0"/>
                <a:ea typeface="Georgia" charset="0"/>
                <a:cs typeface="Georgia" charset="0"/>
              </a:rPr>
              <a:t>pavadinimas</a:t>
            </a:r>
            <a:endParaRPr lang="en-US" sz="2100" dirty="0" smtClean="0">
              <a:solidFill>
                <a:srgbClr val="262A34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668" y="1622400"/>
            <a:ext cx="37040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Atpažįstamas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kaip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vienas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iš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700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geriausių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pasaulio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universitetų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VDU </a:t>
            </a:r>
            <a:r>
              <a:rPr lang="en-US" sz="1300" dirty="0" err="1">
                <a:latin typeface="Georgia" charset="0"/>
                <a:ea typeface="Georgia" charset="0"/>
                <a:cs typeface="Georgia" charset="0"/>
              </a:rPr>
              <a:t>vienintelis</a:t>
            </a:r>
            <a:r>
              <a:rPr lang="en-US" sz="13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šalyje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siūlo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i="1" dirty="0" err="1" smtClean="0">
                <a:latin typeface="Georgia" charset="0"/>
                <a:ea typeface="Georgia" charset="0"/>
                <a:cs typeface="Georgia" charset="0"/>
              </a:rPr>
              <a:t>artes</a:t>
            </a:r>
            <a:r>
              <a:rPr lang="en-US" sz="1300" i="1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i="1" dirty="0" err="1" smtClean="0">
                <a:latin typeface="Georgia" charset="0"/>
                <a:ea typeface="Georgia" charset="0"/>
                <a:cs typeface="Georgia" charset="0"/>
              </a:rPr>
              <a:t>liberales</a:t>
            </a:r>
            <a:r>
              <a:rPr lang="en-US" sz="1300" i="1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principais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grįstas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studijas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.</a:t>
            </a:r>
          </a:p>
          <a:p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Dešimtyje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fakultetų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Jūsų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laukia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39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bakalauro</a:t>
            </a:r>
            <a:endParaRPr lang="en-US" sz="1300" dirty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(3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iš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jų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–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anglų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kalba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), 52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magistrantūros</a:t>
            </a:r>
            <a:endParaRPr lang="en-US" sz="1300" dirty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(15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iš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jų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–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anglų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kalba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), 15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podiplominių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studijų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programų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,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vientisosios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teisės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studijos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bei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18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mokslo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krypčių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300" dirty="0" err="1" smtClean="0">
                <a:latin typeface="Georgia" charset="0"/>
                <a:ea typeface="Georgia" charset="0"/>
                <a:cs typeface="Georgia" charset="0"/>
              </a:rPr>
              <a:t>doktorantūra</a:t>
            </a:r>
            <a:r>
              <a:rPr lang="en-US" sz="1300" dirty="0" smtClean="0">
                <a:latin typeface="Georgia" charset="0"/>
                <a:ea typeface="Georgia" charset="0"/>
                <a:cs typeface="Georgia" charset="0"/>
              </a:rPr>
              <a:t>.</a:t>
            </a:r>
          </a:p>
          <a:p>
            <a:endParaRPr lang="en-US" sz="13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1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8934" y="2033141"/>
            <a:ext cx="7586133" cy="2805842"/>
            <a:chOff x="778934" y="2033141"/>
            <a:chExt cx="7586133" cy="2805842"/>
          </a:xfrm>
        </p:grpSpPr>
        <p:sp>
          <p:nvSpPr>
            <p:cNvPr id="3" name="TextBox 2"/>
            <p:cNvSpPr txBox="1"/>
            <p:nvPr/>
          </p:nvSpPr>
          <p:spPr>
            <a:xfrm>
              <a:off x="778934" y="2033141"/>
              <a:ext cx="75861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00" dirty="0" err="1" smtClean="0">
                  <a:solidFill>
                    <a:schemeClr val="bg1"/>
                  </a:solidFill>
                  <a:latin typeface="Georgia" charset="0"/>
                  <a:ea typeface="Georgia" charset="0"/>
                  <a:cs typeface="Georgia" charset="0"/>
                </a:rPr>
                <a:t>Ačiū</a:t>
              </a:r>
              <a:endParaRPr lang="en-US" sz="64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056" y="4689917"/>
              <a:ext cx="1055888" cy="149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45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247</Words>
  <Application>Microsoft Office PowerPoint</Application>
  <PresentationFormat>On-screen Show (16:9)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Martynas Švarcas</cp:lastModifiedBy>
  <cp:revision>69</cp:revision>
  <dcterms:created xsi:type="dcterms:W3CDTF">2017-05-22T06:50:24Z</dcterms:created>
  <dcterms:modified xsi:type="dcterms:W3CDTF">2017-12-13T14:25:47Z</dcterms:modified>
</cp:coreProperties>
</file>